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347" r:id="rId3"/>
    <p:sldId id="258" r:id="rId4"/>
    <p:sldId id="359" r:id="rId5"/>
    <p:sldId id="360" r:id="rId6"/>
    <p:sldId id="371" r:id="rId7"/>
    <p:sldId id="361" r:id="rId8"/>
    <p:sldId id="337" r:id="rId9"/>
    <p:sldId id="340" r:id="rId10"/>
    <p:sldId id="363" r:id="rId11"/>
    <p:sldId id="362" r:id="rId12"/>
    <p:sldId id="364" r:id="rId13"/>
    <p:sldId id="365" r:id="rId14"/>
    <p:sldId id="348" r:id="rId15"/>
    <p:sldId id="368" r:id="rId16"/>
    <p:sldId id="367" r:id="rId17"/>
    <p:sldId id="300" r:id="rId18"/>
    <p:sldId id="369" r:id="rId19"/>
    <p:sldId id="346" r:id="rId20"/>
    <p:sldId id="370" r:id="rId21"/>
  </p:sldIdLst>
  <p:sldSz cx="24387175" cy="13716000"/>
  <p:notesSz cx="6858000" cy="9144000"/>
  <p:defaultTextStyle>
    <a:defPPr>
      <a:defRPr lang="en-US"/>
    </a:defPPr>
    <a:lvl1pPr marL="0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882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764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16464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5528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9410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32922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71744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310564" algn="l" defTabSz="1038822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38EB8-740A-E04A-89E1-AF5DCF4D0724}">
          <p14:sldIdLst>
            <p14:sldId id="261"/>
            <p14:sldId id="347"/>
            <p14:sldId id="258"/>
            <p14:sldId id="359"/>
            <p14:sldId id="360"/>
            <p14:sldId id="371"/>
            <p14:sldId id="361"/>
            <p14:sldId id="337"/>
            <p14:sldId id="340"/>
            <p14:sldId id="363"/>
            <p14:sldId id="362"/>
            <p14:sldId id="364"/>
            <p14:sldId id="365"/>
            <p14:sldId id="348"/>
            <p14:sldId id="368"/>
            <p14:sldId id="367"/>
            <p14:sldId id="300"/>
            <p14:sldId id="369"/>
            <p14:sldId id="346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5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4" autoAdjust="0"/>
    <p:restoredTop sz="96926" autoAdjust="0"/>
  </p:normalViewPr>
  <p:slideViewPr>
    <p:cSldViewPr snapToGrid="0" snapToObjects="1">
      <p:cViewPr varScale="1">
        <p:scale>
          <a:sx n="41" d="100"/>
          <a:sy n="41" d="100"/>
        </p:scale>
        <p:origin x="606" y="72"/>
      </p:cViewPr>
      <p:guideLst>
        <p:guide orient="horz"/>
        <p:guide pos="145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3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10799-13E2-8043-AA05-2ECA20138C40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32014-DC96-4641-A2BD-783F2C34C99E}">
      <dgm:prSet phldrT="[Text]" custT="1"/>
      <dgm:spPr>
        <a:solidFill>
          <a:schemeClr val="accent6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26014C0-689E-7D4E-9FDC-8FFA8EDFDA3B}" type="parTrans" cxnId="{24EF53DC-A0F2-7345-BAED-DE50F34FEF6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D00D9EC4-2AB7-6C49-B493-93497BB31C75}" type="sibTrans" cxnId="{24EF53DC-A0F2-7345-BAED-DE50F34FEF6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EE5BB78B-3119-D844-9A6C-1D7A3098769C}">
      <dgm:prSet phldrT="[Text]" custT="1"/>
      <dgm:spPr>
        <a:solidFill>
          <a:schemeClr val="accent2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23C9186D-B4C5-204E-B0B4-6611B6108B24}" type="parTrans" cxnId="{FC408BF0-F827-A64B-BC13-20378066B89E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E49327C-44BD-BB43-BD11-9DD2128668F5}" type="sibTrans" cxnId="{FC408BF0-F827-A64B-BC13-20378066B89E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7E4C30D-FA13-D74F-A6C1-7129CA82003C}">
      <dgm:prSet phldrT="[Text]" custT="1"/>
      <dgm:spPr>
        <a:solidFill>
          <a:schemeClr val="accent3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0A4568C-1FD3-BD4D-A06E-9963175D5984}" type="parTrans" cxnId="{50AB0E80-5060-FE43-9129-D61EDDC4846B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8995F148-6161-CC46-80D4-4C4106A00EB8}" type="sibTrans" cxnId="{50AB0E80-5060-FE43-9129-D61EDDC4846B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0289295C-B1A5-8C46-A996-40769CC234F6}">
      <dgm:prSet phldrT="[Text]" custT="1"/>
      <dgm:spPr>
        <a:solidFill>
          <a:schemeClr val="accent4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57F64E41-6227-D040-AF44-30CED465B1F6}" type="parTrans" cxnId="{722E2302-3516-3E4B-A1E2-A15FB5B6E88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4C4AE3-E3BD-9441-9DDA-705D9773E6F2}" type="sibTrans" cxnId="{722E2302-3516-3E4B-A1E2-A15FB5B6E88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BDA83D-2120-2043-B29C-01F362F6259C}">
      <dgm:prSet phldrT="[Text]" custT="1"/>
      <dgm:spPr>
        <a:solidFill>
          <a:schemeClr val="accent5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3A8BE8F-94F1-3645-B37E-1596A27E7A6D}" type="parTrans" cxnId="{B78CB709-C338-F240-919A-AB87175A6665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C731E6E8-0690-1546-AD8D-5C7C656574AB}" type="sibTrans" cxnId="{B78CB709-C338-F240-919A-AB87175A6665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D54EDB-1552-1945-9DC0-730FBE81CF2F}" type="pres">
      <dgm:prSet presAssocID="{53910799-13E2-8043-AA05-2ECA20138C40}" presName="cycle" presStyleCnt="0">
        <dgm:presLayoutVars>
          <dgm:dir/>
          <dgm:resizeHandles val="exact"/>
        </dgm:presLayoutVars>
      </dgm:prSet>
      <dgm:spPr/>
    </dgm:pt>
    <dgm:pt modelId="{7822E12D-5589-5641-8968-2C60F278AFCE}" type="pres">
      <dgm:prSet presAssocID="{AC032014-DC96-4641-A2BD-783F2C34C99E}" presName="node" presStyleLbl="node1" presStyleIdx="0" presStyleCnt="5">
        <dgm:presLayoutVars>
          <dgm:bulletEnabled val="1"/>
        </dgm:presLayoutVars>
      </dgm:prSet>
      <dgm:spPr/>
    </dgm:pt>
    <dgm:pt modelId="{F09DF994-6F8E-5B4D-ABFB-382DF50DFC53}" type="pres">
      <dgm:prSet presAssocID="{D00D9EC4-2AB7-6C49-B493-93497BB31C75}" presName="sibTrans" presStyleLbl="sibTrans2D1" presStyleIdx="0" presStyleCnt="5"/>
      <dgm:spPr/>
    </dgm:pt>
    <dgm:pt modelId="{417E1845-21F9-A149-B7CC-1ECC74715ADB}" type="pres">
      <dgm:prSet presAssocID="{D00D9EC4-2AB7-6C49-B493-93497BB31C75}" presName="connectorText" presStyleLbl="sibTrans2D1" presStyleIdx="0" presStyleCnt="5"/>
      <dgm:spPr/>
    </dgm:pt>
    <dgm:pt modelId="{C073FDA0-EACE-5A43-8600-63F382AFB715}" type="pres">
      <dgm:prSet presAssocID="{EE5BB78B-3119-D844-9A6C-1D7A3098769C}" presName="node" presStyleLbl="node1" presStyleIdx="1" presStyleCnt="5">
        <dgm:presLayoutVars>
          <dgm:bulletEnabled val="1"/>
        </dgm:presLayoutVars>
      </dgm:prSet>
      <dgm:spPr/>
    </dgm:pt>
    <dgm:pt modelId="{3E5E38E4-677B-CA49-89FB-FF552B3AAFD5}" type="pres">
      <dgm:prSet presAssocID="{AE49327C-44BD-BB43-BD11-9DD2128668F5}" presName="sibTrans" presStyleLbl="sibTrans2D1" presStyleIdx="1" presStyleCnt="5"/>
      <dgm:spPr/>
    </dgm:pt>
    <dgm:pt modelId="{5781F130-4930-EC43-812C-B52542704B87}" type="pres">
      <dgm:prSet presAssocID="{AE49327C-44BD-BB43-BD11-9DD2128668F5}" presName="connectorText" presStyleLbl="sibTrans2D1" presStyleIdx="1" presStyleCnt="5"/>
      <dgm:spPr/>
    </dgm:pt>
    <dgm:pt modelId="{4CEA2B4A-09EF-7A4C-912C-329F81962BD6}" type="pres">
      <dgm:prSet presAssocID="{A7E4C30D-FA13-D74F-A6C1-7129CA82003C}" presName="node" presStyleLbl="node1" presStyleIdx="2" presStyleCnt="5">
        <dgm:presLayoutVars>
          <dgm:bulletEnabled val="1"/>
        </dgm:presLayoutVars>
      </dgm:prSet>
      <dgm:spPr/>
    </dgm:pt>
    <dgm:pt modelId="{ACF88890-915B-0644-952D-813A63D379C7}" type="pres">
      <dgm:prSet presAssocID="{8995F148-6161-CC46-80D4-4C4106A00EB8}" presName="sibTrans" presStyleLbl="sibTrans2D1" presStyleIdx="2" presStyleCnt="5"/>
      <dgm:spPr/>
    </dgm:pt>
    <dgm:pt modelId="{DB362976-FD20-8B40-8D2B-DF561781F9DB}" type="pres">
      <dgm:prSet presAssocID="{8995F148-6161-CC46-80D4-4C4106A00EB8}" presName="connectorText" presStyleLbl="sibTrans2D1" presStyleIdx="2" presStyleCnt="5"/>
      <dgm:spPr/>
    </dgm:pt>
    <dgm:pt modelId="{1F3AC3B1-5A94-044F-A1AF-2678FFB5C50D}" type="pres">
      <dgm:prSet presAssocID="{0289295C-B1A5-8C46-A996-40769CC234F6}" presName="node" presStyleLbl="node1" presStyleIdx="3" presStyleCnt="5">
        <dgm:presLayoutVars>
          <dgm:bulletEnabled val="1"/>
        </dgm:presLayoutVars>
      </dgm:prSet>
      <dgm:spPr/>
    </dgm:pt>
    <dgm:pt modelId="{7566C940-A6EB-684C-BCC5-F13CD753AEF9}" type="pres">
      <dgm:prSet presAssocID="{104C4AE3-E3BD-9441-9DDA-705D9773E6F2}" presName="sibTrans" presStyleLbl="sibTrans2D1" presStyleIdx="3" presStyleCnt="5"/>
      <dgm:spPr/>
    </dgm:pt>
    <dgm:pt modelId="{C4309FF5-16F0-7048-9CF1-BB80C87C8171}" type="pres">
      <dgm:prSet presAssocID="{104C4AE3-E3BD-9441-9DDA-705D9773E6F2}" presName="connectorText" presStyleLbl="sibTrans2D1" presStyleIdx="3" presStyleCnt="5"/>
      <dgm:spPr/>
    </dgm:pt>
    <dgm:pt modelId="{1F592C04-4A00-AA4A-9E95-2165FE63E037}" type="pres">
      <dgm:prSet presAssocID="{10BDA83D-2120-2043-B29C-01F362F6259C}" presName="node" presStyleLbl="node1" presStyleIdx="4" presStyleCnt="5">
        <dgm:presLayoutVars>
          <dgm:bulletEnabled val="1"/>
        </dgm:presLayoutVars>
      </dgm:prSet>
      <dgm:spPr/>
    </dgm:pt>
    <dgm:pt modelId="{CFACF15A-095A-AE49-B1EE-B238D7D3DC47}" type="pres">
      <dgm:prSet presAssocID="{C731E6E8-0690-1546-AD8D-5C7C656574AB}" presName="sibTrans" presStyleLbl="sibTrans2D1" presStyleIdx="4" presStyleCnt="5"/>
      <dgm:spPr/>
    </dgm:pt>
    <dgm:pt modelId="{EF6D0037-E795-D444-833C-6F7E6775DF09}" type="pres">
      <dgm:prSet presAssocID="{C731E6E8-0690-1546-AD8D-5C7C656574AB}" presName="connectorText" presStyleLbl="sibTrans2D1" presStyleIdx="4" presStyleCnt="5"/>
      <dgm:spPr/>
    </dgm:pt>
  </dgm:ptLst>
  <dgm:cxnLst>
    <dgm:cxn modelId="{3025EF00-888D-F647-A66C-FDDFE269370A}" type="presOf" srcId="{104C4AE3-E3BD-9441-9DDA-705D9773E6F2}" destId="{C4309FF5-16F0-7048-9CF1-BB80C87C8171}" srcOrd="1" destOrd="0" presId="urn:microsoft.com/office/officeart/2005/8/layout/cycle2"/>
    <dgm:cxn modelId="{722E2302-3516-3E4B-A1E2-A15FB5B6E889}" srcId="{53910799-13E2-8043-AA05-2ECA20138C40}" destId="{0289295C-B1A5-8C46-A996-40769CC234F6}" srcOrd="3" destOrd="0" parTransId="{57F64E41-6227-D040-AF44-30CED465B1F6}" sibTransId="{104C4AE3-E3BD-9441-9DDA-705D9773E6F2}"/>
    <dgm:cxn modelId="{B78CB709-C338-F240-919A-AB87175A6665}" srcId="{53910799-13E2-8043-AA05-2ECA20138C40}" destId="{10BDA83D-2120-2043-B29C-01F362F6259C}" srcOrd="4" destOrd="0" parTransId="{63A8BE8F-94F1-3645-B37E-1596A27E7A6D}" sibTransId="{C731E6E8-0690-1546-AD8D-5C7C656574AB}"/>
    <dgm:cxn modelId="{BE661819-7B24-1048-AC3F-A27B97271A57}" type="presOf" srcId="{104C4AE3-E3BD-9441-9DDA-705D9773E6F2}" destId="{7566C940-A6EB-684C-BCC5-F13CD753AEF9}" srcOrd="0" destOrd="0" presId="urn:microsoft.com/office/officeart/2005/8/layout/cycle2"/>
    <dgm:cxn modelId="{D70EFE1C-B703-5942-8AA5-6F5EBD146E3C}" type="presOf" srcId="{D00D9EC4-2AB7-6C49-B493-93497BB31C75}" destId="{417E1845-21F9-A149-B7CC-1ECC74715ADB}" srcOrd="1" destOrd="0" presId="urn:microsoft.com/office/officeart/2005/8/layout/cycle2"/>
    <dgm:cxn modelId="{F565744D-F31C-5C4E-BBB0-B3CCF833747D}" type="presOf" srcId="{53910799-13E2-8043-AA05-2ECA20138C40}" destId="{10D54EDB-1552-1945-9DC0-730FBE81CF2F}" srcOrd="0" destOrd="0" presId="urn:microsoft.com/office/officeart/2005/8/layout/cycle2"/>
    <dgm:cxn modelId="{DB8B2E51-0C38-DA4C-A901-9B56D987B74A}" type="presOf" srcId="{8995F148-6161-CC46-80D4-4C4106A00EB8}" destId="{DB362976-FD20-8B40-8D2B-DF561781F9DB}" srcOrd="1" destOrd="0" presId="urn:microsoft.com/office/officeart/2005/8/layout/cycle2"/>
    <dgm:cxn modelId="{E1741378-2902-434B-986F-93EAEF0B2206}" type="presOf" srcId="{AE49327C-44BD-BB43-BD11-9DD2128668F5}" destId="{3E5E38E4-677B-CA49-89FB-FF552B3AAFD5}" srcOrd="0" destOrd="0" presId="urn:microsoft.com/office/officeart/2005/8/layout/cycle2"/>
    <dgm:cxn modelId="{50AB0E80-5060-FE43-9129-D61EDDC4846B}" srcId="{53910799-13E2-8043-AA05-2ECA20138C40}" destId="{A7E4C30D-FA13-D74F-A6C1-7129CA82003C}" srcOrd="2" destOrd="0" parTransId="{60A4568C-1FD3-BD4D-A06E-9963175D5984}" sibTransId="{8995F148-6161-CC46-80D4-4C4106A00EB8}"/>
    <dgm:cxn modelId="{B2B63591-411B-7741-91E3-DB4BB9ADE5E7}" type="presOf" srcId="{AC032014-DC96-4641-A2BD-783F2C34C99E}" destId="{7822E12D-5589-5641-8968-2C60F278AFCE}" srcOrd="0" destOrd="0" presId="urn:microsoft.com/office/officeart/2005/8/layout/cycle2"/>
    <dgm:cxn modelId="{39AB3D93-E925-0542-8092-BE28F3FCE03F}" type="presOf" srcId="{AE49327C-44BD-BB43-BD11-9DD2128668F5}" destId="{5781F130-4930-EC43-812C-B52542704B87}" srcOrd="1" destOrd="0" presId="urn:microsoft.com/office/officeart/2005/8/layout/cycle2"/>
    <dgm:cxn modelId="{FF0F239C-4F22-E84D-BBAA-7FCAB1E1BC63}" type="presOf" srcId="{C731E6E8-0690-1546-AD8D-5C7C656574AB}" destId="{EF6D0037-E795-D444-833C-6F7E6775DF09}" srcOrd="1" destOrd="0" presId="urn:microsoft.com/office/officeart/2005/8/layout/cycle2"/>
    <dgm:cxn modelId="{BAE6C7AA-A820-E94E-BB1E-A2AED9491040}" type="presOf" srcId="{8995F148-6161-CC46-80D4-4C4106A00EB8}" destId="{ACF88890-915B-0644-952D-813A63D379C7}" srcOrd="0" destOrd="0" presId="urn:microsoft.com/office/officeart/2005/8/layout/cycle2"/>
    <dgm:cxn modelId="{EE2E77B8-EFAE-5B43-B5A3-8697FAA62D4F}" type="presOf" srcId="{EE5BB78B-3119-D844-9A6C-1D7A3098769C}" destId="{C073FDA0-EACE-5A43-8600-63F382AFB715}" srcOrd="0" destOrd="0" presId="urn:microsoft.com/office/officeart/2005/8/layout/cycle2"/>
    <dgm:cxn modelId="{A04B98BF-5248-F04E-80D7-2F9449C1569A}" type="presOf" srcId="{C731E6E8-0690-1546-AD8D-5C7C656574AB}" destId="{CFACF15A-095A-AE49-B1EE-B238D7D3DC47}" srcOrd="0" destOrd="0" presId="urn:microsoft.com/office/officeart/2005/8/layout/cycle2"/>
    <dgm:cxn modelId="{7F5E5EC1-BA97-784D-9E61-CAA02FBE2162}" type="presOf" srcId="{0289295C-B1A5-8C46-A996-40769CC234F6}" destId="{1F3AC3B1-5A94-044F-A1AF-2678FFB5C50D}" srcOrd="0" destOrd="0" presId="urn:microsoft.com/office/officeart/2005/8/layout/cycle2"/>
    <dgm:cxn modelId="{40AB42D9-C210-0745-B64B-15F4B6E2F91E}" type="presOf" srcId="{D00D9EC4-2AB7-6C49-B493-93497BB31C75}" destId="{F09DF994-6F8E-5B4D-ABFB-382DF50DFC53}" srcOrd="0" destOrd="0" presId="urn:microsoft.com/office/officeart/2005/8/layout/cycle2"/>
    <dgm:cxn modelId="{E421DBDA-7EBD-8841-A7B6-31FBF4AC3AFB}" type="presOf" srcId="{10BDA83D-2120-2043-B29C-01F362F6259C}" destId="{1F592C04-4A00-AA4A-9E95-2165FE63E037}" srcOrd="0" destOrd="0" presId="urn:microsoft.com/office/officeart/2005/8/layout/cycle2"/>
    <dgm:cxn modelId="{24EF53DC-A0F2-7345-BAED-DE50F34FEF69}" srcId="{53910799-13E2-8043-AA05-2ECA20138C40}" destId="{AC032014-DC96-4641-A2BD-783F2C34C99E}" srcOrd="0" destOrd="0" parTransId="{626014C0-689E-7D4E-9FDC-8FFA8EDFDA3B}" sibTransId="{D00D9EC4-2AB7-6C49-B493-93497BB31C75}"/>
    <dgm:cxn modelId="{60F03BF0-5A9E-2D46-85D4-6AA4CB94B67A}" type="presOf" srcId="{A7E4C30D-FA13-D74F-A6C1-7129CA82003C}" destId="{4CEA2B4A-09EF-7A4C-912C-329F81962BD6}" srcOrd="0" destOrd="0" presId="urn:microsoft.com/office/officeart/2005/8/layout/cycle2"/>
    <dgm:cxn modelId="{FC408BF0-F827-A64B-BC13-20378066B89E}" srcId="{53910799-13E2-8043-AA05-2ECA20138C40}" destId="{EE5BB78B-3119-D844-9A6C-1D7A3098769C}" srcOrd="1" destOrd="0" parTransId="{23C9186D-B4C5-204E-B0B4-6611B6108B24}" sibTransId="{AE49327C-44BD-BB43-BD11-9DD2128668F5}"/>
    <dgm:cxn modelId="{6BC27E70-5E78-A74B-9770-A667EAC830D9}" type="presParOf" srcId="{10D54EDB-1552-1945-9DC0-730FBE81CF2F}" destId="{7822E12D-5589-5641-8968-2C60F278AFCE}" srcOrd="0" destOrd="0" presId="urn:microsoft.com/office/officeart/2005/8/layout/cycle2"/>
    <dgm:cxn modelId="{439A2909-414C-8148-94CC-A4DE3DD70A37}" type="presParOf" srcId="{10D54EDB-1552-1945-9DC0-730FBE81CF2F}" destId="{F09DF994-6F8E-5B4D-ABFB-382DF50DFC53}" srcOrd="1" destOrd="0" presId="urn:microsoft.com/office/officeart/2005/8/layout/cycle2"/>
    <dgm:cxn modelId="{4CA66717-BD6B-C84F-BE79-B1736C4A5F9E}" type="presParOf" srcId="{F09DF994-6F8E-5B4D-ABFB-382DF50DFC53}" destId="{417E1845-21F9-A149-B7CC-1ECC74715ADB}" srcOrd="0" destOrd="0" presId="urn:microsoft.com/office/officeart/2005/8/layout/cycle2"/>
    <dgm:cxn modelId="{16A1CBED-5C04-0C42-8CC5-CE2F8767D873}" type="presParOf" srcId="{10D54EDB-1552-1945-9DC0-730FBE81CF2F}" destId="{C073FDA0-EACE-5A43-8600-63F382AFB715}" srcOrd="2" destOrd="0" presId="urn:microsoft.com/office/officeart/2005/8/layout/cycle2"/>
    <dgm:cxn modelId="{72C5B1A5-6D8B-B64F-B634-F5220B7CA268}" type="presParOf" srcId="{10D54EDB-1552-1945-9DC0-730FBE81CF2F}" destId="{3E5E38E4-677B-CA49-89FB-FF552B3AAFD5}" srcOrd="3" destOrd="0" presId="urn:microsoft.com/office/officeart/2005/8/layout/cycle2"/>
    <dgm:cxn modelId="{09D58C8C-C442-8343-A2B0-4FF8D29149DD}" type="presParOf" srcId="{3E5E38E4-677B-CA49-89FB-FF552B3AAFD5}" destId="{5781F130-4930-EC43-812C-B52542704B87}" srcOrd="0" destOrd="0" presId="urn:microsoft.com/office/officeart/2005/8/layout/cycle2"/>
    <dgm:cxn modelId="{7A5E5F4E-4972-3F44-9D37-8BD53CFE19BC}" type="presParOf" srcId="{10D54EDB-1552-1945-9DC0-730FBE81CF2F}" destId="{4CEA2B4A-09EF-7A4C-912C-329F81962BD6}" srcOrd="4" destOrd="0" presId="urn:microsoft.com/office/officeart/2005/8/layout/cycle2"/>
    <dgm:cxn modelId="{B811B453-C7E7-1648-A194-C7B34BFC69B9}" type="presParOf" srcId="{10D54EDB-1552-1945-9DC0-730FBE81CF2F}" destId="{ACF88890-915B-0644-952D-813A63D379C7}" srcOrd="5" destOrd="0" presId="urn:microsoft.com/office/officeart/2005/8/layout/cycle2"/>
    <dgm:cxn modelId="{A9F3B2A5-C118-CD4C-87FA-DE2F882C95CE}" type="presParOf" srcId="{ACF88890-915B-0644-952D-813A63D379C7}" destId="{DB362976-FD20-8B40-8D2B-DF561781F9DB}" srcOrd="0" destOrd="0" presId="urn:microsoft.com/office/officeart/2005/8/layout/cycle2"/>
    <dgm:cxn modelId="{B00B2F06-831A-DD4E-850D-57899EBE017B}" type="presParOf" srcId="{10D54EDB-1552-1945-9DC0-730FBE81CF2F}" destId="{1F3AC3B1-5A94-044F-A1AF-2678FFB5C50D}" srcOrd="6" destOrd="0" presId="urn:microsoft.com/office/officeart/2005/8/layout/cycle2"/>
    <dgm:cxn modelId="{574A3893-D467-EE4D-B53D-DF7660E14E63}" type="presParOf" srcId="{10D54EDB-1552-1945-9DC0-730FBE81CF2F}" destId="{7566C940-A6EB-684C-BCC5-F13CD753AEF9}" srcOrd="7" destOrd="0" presId="urn:microsoft.com/office/officeart/2005/8/layout/cycle2"/>
    <dgm:cxn modelId="{ECC7B46C-6E86-6647-9D2A-92BF88683A78}" type="presParOf" srcId="{7566C940-A6EB-684C-BCC5-F13CD753AEF9}" destId="{C4309FF5-16F0-7048-9CF1-BB80C87C8171}" srcOrd="0" destOrd="0" presId="urn:microsoft.com/office/officeart/2005/8/layout/cycle2"/>
    <dgm:cxn modelId="{C1237E2D-3AAE-BB49-93B5-37CB771630EC}" type="presParOf" srcId="{10D54EDB-1552-1945-9DC0-730FBE81CF2F}" destId="{1F592C04-4A00-AA4A-9E95-2165FE63E037}" srcOrd="8" destOrd="0" presId="urn:microsoft.com/office/officeart/2005/8/layout/cycle2"/>
    <dgm:cxn modelId="{33469C08-C707-6544-8385-D6E0B08F836B}" type="presParOf" srcId="{10D54EDB-1552-1945-9DC0-730FBE81CF2F}" destId="{CFACF15A-095A-AE49-B1EE-B238D7D3DC47}" srcOrd="9" destOrd="0" presId="urn:microsoft.com/office/officeart/2005/8/layout/cycle2"/>
    <dgm:cxn modelId="{7CE81AF7-C42D-D84C-88A3-06F28EE11688}" type="presParOf" srcId="{CFACF15A-095A-AE49-B1EE-B238D7D3DC47}" destId="{EF6D0037-E795-D444-833C-6F7E6775DF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3FDCD-F2E3-B543-8756-F3EC7E24D202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53C61-0562-534F-8B46-AEBE693E8E2E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67229-424D-5245-A802-AFFC54274A1E}" type="par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D5F59AE-F96E-004E-B0B1-F5957971DA9F}" type="sib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67D1C04-10BF-F644-8605-5804445148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5EC17B7-56A3-5E47-96F9-2D18501E8285}" type="par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362BEF9-4F02-3343-9FBE-D33663E16BF0}" type="sib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FDE5FF8-4F4D-E94E-9DA8-98976C97C7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55C4322-F164-6D49-8707-36EEF3BD0014}" type="par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D34076D-0F48-0341-8419-2F98D6EA94D2}" type="sib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4B682DF-C728-F841-A37A-46AC0C60F8B5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622E29B-1331-0142-9A6E-E62F57A03C5F}" type="par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170C118-85D8-AE44-A01C-5EDF41B736B5}" type="sib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AA1C336-AB36-AF4E-AB0F-11EDC7E118B4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556022B-A6B0-1B47-9C09-59D82F90E0AC}" type="par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D09DD7F-848C-0B40-B853-46DB0C742E42}" type="sib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13ABF95-499D-034E-9CF7-58BE6E86513B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6174535-6A75-7749-A836-FFC7C9F2CBAD}" type="par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07693D3-A763-1640-9146-ED64233D4D68}" type="sib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F303DEF-81E5-C945-A0E8-8EFCB1EEEF44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315CA57-CE66-7D45-8B95-67E2185070AA}" type="par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D99B24A-EB6C-694D-BB75-35E3BE9062E7}" type="sib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EB32F71-7A12-2A4F-9749-F3D3DE29B03E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6708E08-0BCF-6746-8F16-6FBE1BAE0BE4}" type="par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320ABBE-B336-F543-BAB5-623563634985}" type="sib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33E76F9-7BCF-9E47-8B4C-87D299BCA56F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EBBA7DA-AA33-6D4C-93E6-A595111F0958}" type="par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AA65CD2-D805-AC48-ABC3-242F5A3069A7}" type="sib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828543E-4944-CA40-97E9-EF7230F352BE}">
      <dgm:prSet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0ECAF-429B-AA4A-A158-4B9F28D302B9}" type="par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4F9AEB-0F3F-764D-AF15-C96A0A5F484F}" type="sib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28A99C-CDCF-3740-8BF3-8C27A5E146A0}" type="pres">
      <dgm:prSet presAssocID="{4773FDCD-F2E3-B543-8756-F3EC7E24D202}" presName="theList" presStyleCnt="0">
        <dgm:presLayoutVars>
          <dgm:dir/>
          <dgm:animLvl val="lvl"/>
          <dgm:resizeHandles val="exact"/>
        </dgm:presLayoutVars>
      </dgm:prSet>
      <dgm:spPr/>
    </dgm:pt>
    <dgm:pt modelId="{2355919C-E359-5443-9663-39BA3C0DCE87}" type="pres">
      <dgm:prSet presAssocID="{40753C61-0562-534F-8B46-AEBE693E8E2E}" presName="compNode" presStyleCnt="0"/>
      <dgm:spPr/>
    </dgm:pt>
    <dgm:pt modelId="{2B257E00-C7B4-8845-803B-34DF9154E858}" type="pres">
      <dgm:prSet presAssocID="{40753C61-0562-534F-8B46-AEBE693E8E2E}" presName="noGeometry" presStyleCnt="0"/>
      <dgm:spPr/>
    </dgm:pt>
    <dgm:pt modelId="{5E6FC755-9153-8247-8A02-F89A857C01C5}" type="pres">
      <dgm:prSet presAssocID="{40753C61-0562-534F-8B46-AEBE693E8E2E}" presName="childTextVisible" presStyleLbl="bgAccFollowNode1" presStyleIdx="0" presStyleCnt="4">
        <dgm:presLayoutVars>
          <dgm:bulletEnabled val="1"/>
        </dgm:presLayoutVars>
      </dgm:prSet>
      <dgm:spPr/>
    </dgm:pt>
    <dgm:pt modelId="{5A13498A-1EA8-B749-9C21-1C0D370268FC}" type="pres">
      <dgm:prSet presAssocID="{40753C61-0562-534F-8B46-AEBE693E8E2E}" presName="childTextHidden" presStyleLbl="bgAccFollowNode1" presStyleIdx="0" presStyleCnt="4"/>
      <dgm:spPr/>
    </dgm:pt>
    <dgm:pt modelId="{DDEF8714-54D5-5C49-9699-CD9920B51D84}" type="pres">
      <dgm:prSet presAssocID="{40753C61-0562-534F-8B46-AEBE693E8E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A12A9DC-8752-0047-A52C-80EC0292BAF7}" type="pres">
      <dgm:prSet presAssocID="{40753C61-0562-534F-8B46-AEBE693E8E2E}" presName="aSpace" presStyleCnt="0"/>
      <dgm:spPr/>
    </dgm:pt>
    <dgm:pt modelId="{C61A8F0D-4B76-794E-8A45-E4AE101D9D41}" type="pres">
      <dgm:prSet presAssocID="{54B682DF-C728-F841-A37A-46AC0C60F8B5}" presName="compNode" presStyleCnt="0"/>
      <dgm:spPr/>
    </dgm:pt>
    <dgm:pt modelId="{C59DBA4B-78FE-ED47-8E43-CF415A164DDC}" type="pres">
      <dgm:prSet presAssocID="{54B682DF-C728-F841-A37A-46AC0C60F8B5}" presName="noGeometry" presStyleCnt="0"/>
      <dgm:spPr/>
    </dgm:pt>
    <dgm:pt modelId="{981DF769-64E2-3943-AD42-34BB73F5913F}" type="pres">
      <dgm:prSet presAssocID="{54B682DF-C728-F841-A37A-46AC0C60F8B5}" presName="childTextVisible" presStyleLbl="bgAccFollowNode1" presStyleIdx="1" presStyleCnt="4">
        <dgm:presLayoutVars>
          <dgm:bulletEnabled val="1"/>
        </dgm:presLayoutVars>
      </dgm:prSet>
      <dgm:spPr/>
    </dgm:pt>
    <dgm:pt modelId="{30ED489D-977D-4D4D-8F9C-8F2FF5089E86}" type="pres">
      <dgm:prSet presAssocID="{54B682DF-C728-F841-A37A-46AC0C60F8B5}" presName="childTextHidden" presStyleLbl="bgAccFollowNode1" presStyleIdx="1" presStyleCnt="4"/>
      <dgm:spPr/>
    </dgm:pt>
    <dgm:pt modelId="{0ACB4A5E-4DDA-DB4D-9E96-9BD98BF53CBD}" type="pres">
      <dgm:prSet presAssocID="{54B682DF-C728-F841-A37A-46AC0C60F8B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8DA424E-5515-414D-A820-C7002E7F6525}" type="pres">
      <dgm:prSet presAssocID="{54B682DF-C728-F841-A37A-46AC0C60F8B5}" presName="aSpace" presStyleCnt="0"/>
      <dgm:spPr/>
    </dgm:pt>
    <dgm:pt modelId="{F6616FD5-A118-F646-B1EF-759E28DA6D2F}" type="pres">
      <dgm:prSet presAssocID="{BF303DEF-81E5-C945-A0E8-8EFCB1EEEF44}" presName="compNode" presStyleCnt="0"/>
      <dgm:spPr/>
    </dgm:pt>
    <dgm:pt modelId="{17642866-C229-024E-96AC-C413D115A75F}" type="pres">
      <dgm:prSet presAssocID="{BF303DEF-81E5-C945-A0E8-8EFCB1EEEF44}" presName="noGeometry" presStyleCnt="0"/>
      <dgm:spPr/>
    </dgm:pt>
    <dgm:pt modelId="{FF79C277-9F5F-D247-BF3E-718478CD9770}" type="pres">
      <dgm:prSet presAssocID="{BF303DEF-81E5-C945-A0E8-8EFCB1EEEF44}" presName="childTextVisible" presStyleLbl="bgAccFollowNode1" presStyleIdx="2" presStyleCnt="4">
        <dgm:presLayoutVars>
          <dgm:bulletEnabled val="1"/>
        </dgm:presLayoutVars>
      </dgm:prSet>
      <dgm:spPr/>
    </dgm:pt>
    <dgm:pt modelId="{75706CE8-0243-F741-B60B-CD0DC6470346}" type="pres">
      <dgm:prSet presAssocID="{BF303DEF-81E5-C945-A0E8-8EFCB1EEEF44}" presName="childTextHidden" presStyleLbl="bgAccFollowNode1" presStyleIdx="2" presStyleCnt="4"/>
      <dgm:spPr/>
    </dgm:pt>
    <dgm:pt modelId="{7EC446CB-C33A-964F-83B2-8F780FC99CCB}" type="pres">
      <dgm:prSet presAssocID="{BF303DEF-81E5-C945-A0E8-8EFCB1EEEF4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E20D69F-005C-9F44-8647-D7F7AD6AD1FA}" type="pres">
      <dgm:prSet presAssocID="{BF303DEF-81E5-C945-A0E8-8EFCB1EEEF44}" presName="aSpace" presStyleCnt="0"/>
      <dgm:spPr/>
    </dgm:pt>
    <dgm:pt modelId="{15EF3F01-4E18-6C4B-9AF5-335D65E5D972}" type="pres">
      <dgm:prSet presAssocID="{E828543E-4944-CA40-97E9-EF7230F352BE}" presName="compNode" presStyleCnt="0"/>
      <dgm:spPr/>
    </dgm:pt>
    <dgm:pt modelId="{841F215A-7493-3A4F-A41A-8F97071C1E54}" type="pres">
      <dgm:prSet presAssocID="{E828543E-4944-CA40-97E9-EF7230F352BE}" presName="noGeometry" presStyleCnt="0"/>
      <dgm:spPr/>
    </dgm:pt>
    <dgm:pt modelId="{B78A7BC2-EA64-B84A-BED4-43043A9C473C}" type="pres">
      <dgm:prSet presAssocID="{E828543E-4944-CA40-97E9-EF7230F352BE}" presName="childTextVisible" presStyleLbl="bgAccFollowNode1" presStyleIdx="3" presStyleCnt="4">
        <dgm:presLayoutVars>
          <dgm:bulletEnabled val="1"/>
        </dgm:presLayoutVars>
      </dgm:prSet>
      <dgm:spPr/>
    </dgm:pt>
    <dgm:pt modelId="{68DBBE1B-6BE0-2845-B7B0-8F2765A84CCF}" type="pres">
      <dgm:prSet presAssocID="{E828543E-4944-CA40-97E9-EF7230F352BE}" presName="childTextHidden" presStyleLbl="bgAccFollowNode1" presStyleIdx="3" presStyleCnt="4"/>
      <dgm:spPr/>
    </dgm:pt>
    <dgm:pt modelId="{A3D8578D-9DAF-A642-A64D-DAC7BB31BD92}" type="pres">
      <dgm:prSet presAssocID="{E828543E-4944-CA40-97E9-EF7230F352BE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E3BAB409-4FF6-3B44-9903-4C9D07483684}" type="presOf" srcId="{4773FDCD-F2E3-B543-8756-F3EC7E24D202}" destId="{3E28A99C-CDCF-3740-8BF3-8C27A5E146A0}" srcOrd="0" destOrd="0" presId="urn:microsoft.com/office/officeart/2005/8/layout/hProcess6"/>
    <dgm:cxn modelId="{1816970F-C98D-8D42-BB94-BE800ADBC02A}" type="presOf" srcId="{BF303DEF-81E5-C945-A0E8-8EFCB1EEEF44}" destId="{7EC446CB-C33A-964F-83B2-8F780FC99CCB}" srcOrd="0" destOrd="0" presId="urn:microsoft.com/office/officeart/2005/8/layout/hProcess6"/>
    <dgm:cxn modelId="{D907EB22-527D-5C46-ADFC-3DAFC89F60F3}" type="presOf" srcId="{DFDE5FF8-4F4D-E94E-9DA8-98976C97C7FC}" destId="{5E6FC755-9153-8247-8A02-F89A857C01C5}" srcOrd="0" destOrd="1" presId="urn:microsoft.com/office/officeart/2005/8/layout/hProcess6"/>
    <dgm:cxn modelId="{E1312829-AFFA-9B46-90C4-115EBA81FB01}" srcId="{54B682DF-C728-F841-A37A-46AC0C60F8B5}" destId="{413ABF95-499D-034E-9CF7-58BE6E86513B}" srcOrd="1" destOrd="0" parTransId="{66174535-6A75-7749-A836-FFC7C9F2CBAD}" sibTransId="{307693D3-A763-1640-9146-ED64233D4D68}"/>
    <dgm:cxn modelId="{876F7229-B8DC-6B4A-B664-6EBB97BC6413}" type="presOf" srcId="{033E76F9-7BCF-9E47-8B4C-87D299BCA56F}" destId="{FF79C277-9F5F-D247-BF3E-718478CD9770}" srcOrd="0" destOrd="1" presId="urn:microsoft.com/office/officeart/2005/8/layout/hProcess6"/>
    <dgm:cxn modelId="{1C585132-21CA-5F40-8908-34578B7BC28F}" type="presOf" srcId="{54B682DF-C728-F841-A37A-46AC0C60F8B5}" destId="{0ACB4A5E-4DDA-DB4D-9E96-9BD98BF53CBD}" srcOrd="0" destOrd="0" presId="urn:microsoft.com/office/officeart/2005/8/layout/hProcess6"/>
    <dgm:cxn modelId="{12D31839-EBA3-4944-A7FD-CF0DF0CFB2D2}" type="presOf" srcId="{033E76F9-7BCF-9E47-8B4C-87D299BCA56F}" destId="{75706CE8-0243-F741-B60B-CD0DC6470346}" srcOrd="1" destOrd="1" presId="urn:microsoft.com/office/officeart/2005/8/layout/hProcess6"/>
    <dgm:cxn modelId="{2E4EAE39-B575-3B49-B818-5A5027829522}" srcId="{54B682DF-C728-F841-A37A-46AC0C60F8B5}" destId="{2AA1C336-AB36-AF4E-AB0F-11EDC7E118B4}" srcOrd="0" destOrd="0" parTransId="{D556022B-A6B0-1B47-9C09-59D82F90E0AC}" sibTransId="{2D09DD7F-848C-0B40-B853-46DB0C742E42}"/>
    <dgm:cxn modelId="{FFAA4665-078D-2B4C-A21A-F9123CFFFE68}" type="presOf" srcId="{2AA1C336-AB36-AF4E-AB0F-11EDC7E118B4}" destId="{981DF769-64E2-3943-AD42-34BB73F5913F}" srcOrd="0" destOrd="0" presId="urn:microsoft.com/office/officeart/2005/8/layout/hProcess6"/>
    <dgm:cxn modelId="{FD8EC14D-32F9-834E-A0E9-984E72690E62}" type="presOf" srcId="{413ABF95-499D-034E-9CF7-58BE6E86513B}" destId="{30ED489D-977D-4D4D-8F9C-8F2FF5089E86}" srcOrd="1" destOrd="1" presId="urn:microsoft.com/office/officeart/2005/8/layout/hProcess6"/>
    <dgm:cxn modelId="{74A6B270-58EC-2247-98CA-8FC969EAF5C6}" srcId="{BF303DEF-81E5-C945-A0E8-8EFCB1EEEF44}" destId="{033E76F9-7BCF-9E47-8B4C-87D299BCA56F}" srcOrd="1" destOrd="0" parTransId="{FEBBA7DA-AA33-6D4C-93E6-A595111F0958}" sibTransId="{AAA65CD2-D805-AC48-ABC3-242F5A3069A7}"/>
    <dgm:cxn modelId="{1CC8EB72-2A8D-2541-8181-4E3A1D554D4A}" type="presOf" srcId="{2AA1C336-AB36-AF4E-AB0F-11EDC7E118B4}" destId="{30ED489D-977D-4D4D-8F9C-8F2FF5089E86}" srcOrd="1" destOrd="0" presId="urn:microsoft.com/office/officeart/2005/8/layout/hProcess6"/>
    <dgm:cxn modelId="{E60D1E56-F24F-AE4F-A1CF-0B3E6FF3CDE1}" srcId="{4773FDCD-F2E3-B543-8756-F3EC7E24D202}" destId="{54B682DF-C728-F841-A37A-46AC0C60F8B5}" srcOrd="1" destOrd="0" parTransId="{5622E29B-1331-0142-9A6E-E62F57A03C5F}" sibTransId="{B170C118-85D8-AE44-A01C-5EDF41B736B5}"/>
    <dgm:cxn modelId="{19573876-00B2-5C4F-A3A3-757B1FE0ABBE}" srcId="{4773FDCD-F2E3-B543-8756-F3EC7E24D202}" destId="{E828543E-4944-CA40-97E9-EF7230F352BE}" srcOrd="3" destOrd="0" parTransId="{C910ECAF-429B-AA4A-A158-4B9F28D302B9}" sibTransId="{3E4F9AEB-0F3F-764D-AF15-C96A0A5F484F}"/>
    <dgm:cxn modelId="{5B616890-6C6F-704A-97D1-8E321CDDB564}" srcId="{40753C61-0562-534F-8B46-AEBE693E8E2E}" destId="{DFDE5FF8-4F4D-E94E-9DA8-98976C97C7FC}" srcOrd="1" destOrd="0" parTransId="{B55C4322-F164-6D49-8707-36EEF3BD0014}" sibTransId="{ED34076D-0F48-0341-8419-2F98D6EA94D2}"/>
    <dgm:cxn modelId="{D027D193-742B-CF4B-9B0C-C0D966ADA832}" srcId="{BF303DEF-81E5-C945-A0E8-8EFCB1EEEF44}" destId="{7EB32F71-7A12-2A4F-9749-F3D3DE29B03E}" srcOrd="0" destOrd="0" parTransId="{36708E08-0BCF-6746-8F16-6FBE1BAE0BE4}" sibTransId="{3320ABBE-B336-F543-BAB5-623563634985}"/>
    <dgm:cxn modelId="{D48569A6-D7D4-DC44-9239-45BF0A6DB7CD}" srcId="{4773FDCD-F2E3-B543-8756-F3EC7E24D202}" destId="{BF303DEF-81E5-C945-A0E8-8EFCB1EEEF44}" srcOrd="2" destOrd="0" parTransId="{A315CA57-CE66-7D45-8B95-67E2185070AA}" sibTransId="{FD99B24A-EB6C-694D-BB75-35E3BE9062E7}"/>
    <dgm:cxn modelId="{C0018AB0-F30B-464E-91BB-EFEE819B0DA7}" type="presOf" srcId="{413ABF95-499D-034E-9CF7-58BE6E86513B}" destId="{981DF769-64E2-3943-AD42-34BB73F5913F}" srcOrd="0" destOrd="1" presId="urn:microsoft.com/office/officeart/2005/8/layout/hProcess6"/>
    <dgm:cxn modelId="{503B87B6-117A-EF46-9A4D-369F1D854CCD}" type="presOf" srcId="{40753C61-0562-534F-8B46-AEBE693E8E2E}" destId="{DDEF8714-54D5-5C49-9699-CD9920B51D84}" srcOrd="0" destOrd="0" presId="urn:microsoft.com/office/officeart/2005/8/layout/hProcess6"/>
    <dgm:cxn modelId="{1AF1F6BC-C2F4-BA43-A3F1-D0A904236658}" srcId="{40753C61-0562-534F-8B46-AEBE693E8E2E}" destId="{767D1C04-10BF-F644-8605-5804445148FC}" srcOrd="0" destOrd="0" parTransId="{45EC17B7-56A3-5E47-96F9-2D18501E8285}" sibTransId="{6362BEF9-4F02-3343-9FBE-D33663E16BF0}"/>
    <dgm:cxn modelId="{9F0969BE-50E6-4049-8EAF-DE2CABD2C88B}" type="presOf" srcId="{7EB32F71-7A12-2A4F-9749-F3D3DE29B03E}" destId="{75706CE8-0243-F741-B60B-CD0DC6470346}" srcOrd="1" destOrd="0" presId="urn:microsoft.com/office/officeart/2005/8/layout/hProcess6"/>
    <dgm:cxn modelId="{9678C5C4-A77D-074B-8FBD-EABF86CF28A6}" type="presOf" srcId="{DFDE5FF8-4F4D-E94E-9DA8-98976C97C7FC}" destId="{5A13498A-1EA8-B749-9C21-1C0D370268FC}" srcOrd="1" destOrd="1" presId="urn:microsoft.com/office/officeart/2005/8/layout/hProcess6"/>
    <dgm:cxn modelId="{10A0CCCA-6C0B-8E49-807E-61B9BBC8DC14}" type="presOf" srcId="{E828543E-4944-CA40-97E9-EF7230F352BE}" destId="{A3D8578D-9DAF-A642-A64D-DAC7BB31BD92}" srcOrd="0" destOrd="0" presId="urn:microsoft.com/office/officeart/2005/8/layout/hProcess6"/>
    <dgm:cxn modelId="{FEC7D6D2-07E7-3C4D-B728-3064755AEB4B}" type="presOf" srcId="{7EB32F71-7A12-2A4F-9749-F3D3DE29B03E}" destId="{FF79C277-9F5F-D247-BF3E-718478CD9770}" srcOrd="0" destOrd="0" presId="urn:microsoft.com/office/officeart/2005/8/layout/hProcess6"/>
    <dgm:cxn modelId="{03897EF6-4E6B-CA40-B6DE-E6D017E92F62}" type="presOf" srcId="{767D1C04-10BF-F644-8605-5804445148FC}" destId="{5E6FC755-9153-8247-8A02-F89A857C01C5}" srcOrd="0" destOrd="0" presId="urn:microsoft.com/office/officeart/2005/8/layout/hProcess6"/>
    <dgm:cxn modelId="{2662B3F6-5185-674C-8507-3B8EE03864AE}" srcId="{4773FDCD-F2E3-B543-8756-F3EC7E24D202}" destId="{40753C61-0562-534F-8B46-AEBE693E8E2E}" srcOrd="0" destOrd="0" parTransId="{C9167229-424D-5245-A802-AFFC54274A1E}" sibTransId="{0D5F59AE-F96E-004E-B0B1-F5957971DA9F}"/>
    <dgm:cxn modelId="{42647CF9-DA57-F84C-914E-F7478E7B1EB9}" type="presOf" srcId="{767D1C04-10BF-F644-8605-5804445148FC}" destId="{5A13498A-1EA8-B749-9C21-1C0D370268FC}" srcOrd="1" destOrd="0" presId="urn:microsoft.com/office/officeart/2005/8/layout/hProcess6"/>
    <dgm:cxn modelId="{8B8D8F44-F723-0C40-AA5A-639221DFDCA7}" type="presParOf" srcId="{3E28A99C-CDCF-3740-8BF3-8C27A5E146A0}" destId="{2355919C-E359-5443-9663-39BA3C0DCE87}" srcOrd="0" destOrd="0" presId="urn:microsoft.com/office/officeart/2005/8/layout/hProcess6"/>
    <dgm:cxn modelId="{1B576FB8-479F-5F4B-8086-DA9B8046BF4D}" type="presParOf" srcId="{2355919C-E359-5443-9663-39BA3C0DCE87}" destId="{2B257E00-C7B4-8845-803B-34DF9154E858}" srcOrd="0" destOrd="0" presId="urn:microsoft.com/office/officeart/2005/8/layout/hProcess6"/>
    <dgm:cxn modelId="{5C462BCA-952B-4F49-805A-28706864FC40}" type="presParOf" srcId="{2355919C-E359-5443-9663-39BA3C0DCE87}" destId="{5E6FC755-9153-8247-8A02-F89A857C01C5}" srcOrd="1" destOrd="0" presId="urn:microsoft.com/office/officeart/2005/8/layout/hProcess6"/>
    <dgm:cxn modelId="{E72AD0B8-C25E-5D4A-A46C-F98484BA84D1}" type="presParOf" srcId="{2355919C-E359-5443-9663-39BA3C0DCE87}" destId="{5A13498A-1EA8-B749-9C21-1C0D370268FC}" srcOrd="2" destOrd="0" presId="urn:microsoft.com/office/officeart/2005/8/layout/hProcess6"/>
    <dgm:cxn modelId="{E169AF77-29FB-6341-9DE9-C28635B9663E}" type="presParOf" srcId="{2355919C-E359-5443-9663-39BA3C0DCE87}" destId="{DDEF8714-54D5-5C49-9699-CD9920B51D84}" srcOrd="3" destOrd="0" presId="urn:microsoft.com/office/officeart/2005/8/layout/hProcess6"/>
    <dgm:cxn modelId="{E1BE44EB-E1AA-1A4A-A0AE-20DF46658E9E}" type="presParOf" srcId="{3E28A99C-CDCF-3740-8BF3-8C27A5E146A0}" destId="{CA12A9DC-8752-0047-A52C-80EC0292BAF7}" srcOrd="1" destOrd="0" presId="urn:microsoft.com/office/officeart/2005/8/layout/hProcess6"/>
    <dgm:cxn modelId="{29B14749-449D-DE46-BA87-79D4B451ECC8}" type="presParOf" srcId="{3E28A99C-CDCF-3740-8BF3-8C27A5E146A0}" destId="{C61A8F0D-4B76-794E-8A45-E4AE101D9D41}" srcOrd="2" destOrd="0" presId="urn:microsoft.com/office/officeart/2005/8/layout/hProcess6"/>
    <dgm:cxn modelId="{75A33FE1-D871-4B41-8F98-ABF13C8F25D7}" type="presParOf" srcId="{C61A8F0D-4B76-794E-8A45-E4AE101D9D41}" destId="{C59DBA4B-78FE-ED47-8E43-CF415A164DDC}" srcOrd="0" destOrd="0" presId="urn:microsoft.com/office/officeart/2005/8/layout/hProcess6"/>
    <dgm:cxn modelId="{009A250F-A898-F242-927F-5CA35F57F821}" type="presParOf" srcId="{C61A8F0D-4B76-794E-8A45-E4AE101D9D41}" destId="{981DF769-64E2-3943-AD42-34BB73F5913F}" srcOrd="1" destOrd="0" presId="urn:microsoft.com/office/officeart/2005/8/layout/hProcess6"/>
    <dgm:cxn modelId="{92FDE739-D5C4-804E-B965-2666BD0DCA16}" type="presParOf" srcId="{C61A8F0D-4B76-794E-8A45-E4AE101D9D41}" destId="{30ED489D-977D-4D4D-8F9C-8F2FF5089E86}" srcOrd="2" destOrd="0" presId="urn:microsoft.com/office/officeart/2005/8/layout/hProcess6"/>
    <dgm:cxn modelId="{C06D9346-00CD-3B42-9C74-FD0FCE96237D}" type="presParOf" srcId="{C61A8F0D-4B76-794E-8A45-E4AE101D9D41}" destId="{0ACB4A5E-4DDA-DB4D-9E96-9BD98BF53CBD}" srcOrd="3" destOrd="0" presId="urn:microsoft.com/office/officeart/2005/8/layout/hProcess6"/>
    <dgm:cxn modelId="{AC3D8EBB-EA9B-604D-B60F-37B62EDA8808}" type="presParOf" srcId="{3E28A99C-CDCF-3740-8BF3-8C27A5E146A0}" destId="{48DA424E-5515-414D-A820-C7002E7F6525}" srcOrd="3" destOrd="0" presId="urn:microsoft.com/office/officeart/2005/8/layout/hProcess6"/>
    <dgm:cxn modelId="{723B7E80-A3AC-A346-AB5A-C12063C15391}" type="presParOf" srcId="{3E28A99C-CDCF-3740-8BF3-8C27A5E146A0}" destId="{F6616FD5-A118-F646-B1EF-759E28DA6D2F}" srcOrd="4" destOrd="0" presId="urn:microsoft.com/office/officeart/2005/8/layout/hProcess6"/>
    <dgm:cxn modelId="{B4AA44A3-2AD8-CA44-AB25-08737F49903A}" type="presParOf" srcId="{F6616FD5-A118-F646-B1EF-759E28DA6D2F}" destId="{17642866-C229-024E-96AC-C413D115A75F}" srcOrd="0" destOrd="0" presId="urn:microsoft.com/office/officeart/2005/8/layout/hProcess6"/>
    <dgm:cxn modelId="{F526744E-A006-0941-95E8-F4BC00652BC7}" type="presParOf" srcId="{F6616FD5-A118-F646-B1EF-759E28DA6D2F}" destId="{FF79C277-9F5F-D247-BF3E-718478CD9770}" srcOrd="1" destOrd="0" presId="urn:microsoft.com/office/officeart/2005/8/layout/hProcess6"/>
    <dgm:cxn modelId="{A46AA124-3079-A044-B6BF-7FA2EF58A9D5}" type="presParOf" srcId="{F6616FD5-A118-F646-B1EF-759E28DA6D2F}" destId="{75706CE8-0243-F741-B60B-CD0DC6470346}" srcOrd="2" destOrd="0" presId="urn:microsoft.com/office/officeart/2005/8/layout/hProcess6"/>
    <dgm:cxn modelId="{69B119FA-0C0F-CE4F-85AE-4ED9DFB74FF8}" type="presParOf" srcId="{F6616FD5-A118-F646-B1EF-759E28DA6D2F}" destId="{7EC446CB-C33A-964F-83B2-8F780FC99CCB}" srcOrd="3" destOrd="0" presId="urn:microsoft.com/office/officeart/2005/8/layout/hProcess6"/>
    <dgm:cxn modelId="{4DCBCBEF-B5B6-6C42-971B-75BBF039146D}" type="presParOf" srcId="{3E28A99C-CDCF-3740-8BF3-8C27A5E146A0}" destId="{1E20D69F-005C-9F44-8647-D7F7AD6AD1FA}" srcOrd="5" destOrd="0" presId="urn:microsoft.com/office/officeart/2005/8/layout/hProcess6"/>
    <dgm:cxn modelId="{77B28336-C8F4-E84B-88C2-6B39A54C3A88}" type="presParOf" srcId="{3E28A99C-CDCF-3740-8BF3-8C27A5E146A0}" destId="{15EF3F01-4E18-6C4B-9AF5-335D65E5D972}" srcOrd="6" destOrd="0" presId="urn:microsoft.com/office/officeart/2005/8/layout/hProcess6"/>
    <dgm:cxn modelId="{AEC5D094-51C6-2E43-BF88-854E1551B0A1}" type="presParOf" srcId="{15EF3F01-4E18-6C4B-9AF5-335D65E5D972}" destId="{841F215A-7493-3A4F-A41A-8F97071C1E54}" srcOrd="0" destOrd="0" presId="urn:microsoft.com/office/officeart/2005/8/layout/hProcess6"/>
    <dgm:cxn modelId="{AF3E186D-491E-0041-8B74-3F42F3849089}" type="presParOf" srcId="{15EF3F01-4E18-6C4B-9AF5-335D65E5D972}" destId="{B78A7BC2-EA64-B84A-BED4-43043A9C473C}" srcOrd="1" destOrd="0" presId="urn:microsoft.com/office/officeart/2005/8/layout/hProcess6"/>
    <dgm:cxn modelId="{F1D0E6B7-B330-C24B-BBF2-62AEE0486B6C}" type="presParOf" srcId="{15EF3F01-4E18-6C4B-9AF5-335D65E5D972}" destId="{68DBBE1B-6BE0-2845-B7B0-8F2765A84CCF}" srcOrd="2" destOrd="0" presId="urn:microsoft.com/office/officeart/2005/8/layout/hProcess6"/>
    <dgm:cxn modelId="{644F33D0-9A8A-D144-8DFA-E1B36DAD62E2}" type="presParOf" srcId="{15EF3F01-4E18-6C4B-9AF5-335D65E5D972}" destId="{A3D8578D-9DAF-A642-A64D-DAC7BB31BD9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DCF6F-74AE-E147-ADB1-39C89D0E218E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BDC445A4-0F05-AC46-9B15-688D8A5FEAE2}">
      <dgm:prSet phldrT="[Text]" custT="1"/>
      <dgm:spPr/>
      <dgm:t>
        <a:bodyPr/>
        <a:lstStyle/>
        <a:p>
          <a:r>
            <a:rPr lang="pl-PL" sz="6500" dirty="0">
              <a:latin typeface="FontAwesome"/>
              <a:ea typeface="FontAwesome"/>
              <a:cs typeface="FontAwesome"/>
              <a:sym typeface="FontAwesome"/>
            </a:rPr>
            <a:t>Etap 1</a:t>
          </a:r>
          <a:r>
            <a:rPr lang="en-US" sz="6500" dirty="0">
              <a:latin typeface="FontAwesome"/>
              <a:ea typeface="FontAwesome"/>
              <a:cs typeface="FontAwesome"/>
              <a:sym typeface="FontAwesome"/>
            </a:rPr>
            <a:t> </a:t>
          </a:r>
          <a:endParaRPr lang="en-US" sz="6500" dirty="0">
            <a:latin typeface="FontAwesome"/>
            <a:cs typeface="FontAwesome"/>
          </a:endParaRPr>
        </a:p>
      </dgm:t>
    </dgm:pt>
    <dgm:pt modelId="{D98D6BCE-5668-7A49-8E64-CF5080603BA5}" type="parTrans" cxnId="{F14A1E8B-E1AA-5049-8ED9-B51278DE40CA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BB362E2-786A-0C4E-B605-931102B9059C}" type="sibTrans" cxnId="{F14A1E8B-E1AA-5049-8ED9-B51278DE40CA}">
      <dgm:prSet custT="1"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95FB67B6-76FE-F14E-94F5-2EBC680917EF}">
      <dgm:prSet custT="1"/>
      <dgm:spPr/>
      <dgm:t>
        <a:bodyPr/>
        <a:lstStyle/>
        <a:p>
          <a:r>
            <a:rPr lang="pl-PL" sz="6500" dirty="0">
              <a:latin typeface="FontAwesome"/>
              <a:ea typeface="FontAwesome"/>
              <a:cs typeface="FontAwesome"/>
              <a:sym typeface="FontAwesome"/>
            </a:rPr>
            <a:t>Audyt</a:t>
          </a:r>
          <a:r>
            <a:rPr lang="en-US" sz="6500" dirty="0">
              <a:latin typeface="FontAwesome"/>
              <a:ea typeface="FontAwesome"/>
              <a:cs typeface="FontAwesome"/>
              <a:sym typeface="FontAwesome"/>
            </a:rPr>
            <a:t> </a:t>
          </a:r>
          <a:endParaRPr lang="en-US" sz="6500" dirty="0">
            <a:latin typeface="FontAwesome"/>
            <a:cs typeface="FontAwesome"/>
          </a:endParaRPr>
        </a:p>
      </dgm:t>
    </dgm:pt>
    <dgm:pt modelId="{BCD08F7A-623D-E442-912E-10773C040125}" type="sibTrans" cxnId="{6310B665-9040-9244-B5DE-EB6E189AD7F6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9D7C00FC-AC0E-0A4C-B230-CDE9EB30E0BF}" type="parTrans" cxnId="{6310B665-9040-9244-B5DE-EB6E189AD7F6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620917F-E3D4-9640-A7C0-C997BA9C3FF0}">
      <dgm:prSet phldrT="[Text]" custT="1"/>
      <dgm:spPr/>
      <dgm:t>
        <a:bodyPr/>
        <a:lstStyle/>
        <a:p>
          <a:r>
            <a:rPr lang="pl-PL" sz="6500" dirty="0">
              <a:latin typeface="FontAwesome"/>
              <a:ea typeface="FontAwesome"/>
              <a:cs typeface="FontAwesome"/>
              <a:sym typeface="FontAwesome"/>
            </a:rPr>
            <a:t>Etap 3</a:t>
          </a:r>
          <a:endParaRPr lang="en-US" sz="6500" dirty="0">
            <a:latin typeface="FontAwesome"/>
            <a:cs typeface="FontAwesome"/>
          </a:endParaRPr>
        </a:p>
      </dgm:t>
    </dgm:pt>
    <dgm:pt modelId="{ACA91696-E756-2249-B80A-DC0108F6D9E3}" type="sibTrans" cxnId="{F9E90106-1B0C-F74A-87EF-36B2BF19AD3A}">
      <dgm:prSet custT="1"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A6D6F87A-9815-9347-A56E-D6533754A2EE}" type="parTrans" cxnId="{F9E90106-1B0C-F74A-87EF-36B2BF19AD3A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DBBC6D9B-742B-2F47-A951-0AE5137CD747}">
      <dgm:prSet phldrT="[Text]" custT="1"/>
      <dgm:spPr/>
      <dgm:t>
        <a:bodyPr/>
        <a:lstStyle/>
        <a:p>
          <a:r>
            <a:rPr lang="pl-PL" sz="6500" dirty="0">
              <a:latin typeface="FontAwesome"/>
              <a:ea typeface="FontAwesome"/>
              <a:cs typeface="FontAwesome"/>
              <a:sym typeface="FontAwesome"/>
            </a:rPr>
            <a:t>Etap 2</a:t>
          </a:r>
          <a:r>
            <a:rPr lang="en-US" sz="6500" dirty="0">
              <a:latin typeface="FontAwesome"/>
              <a:ea typeface="FontAwesome"/>
              <a:cs typeface="FontAwesome"/>
              <a:sym typeface="FontAwesome"/>
            </a:rPr>
            <a:t> </a:t>
          </a:r>
          <a:endParaRPr lang="en-US" sz="6500" dirty="0">
            <a:latin typeface="FontAwesome"/>
            <a:cs typeface="FontAwesome"/>
          </a:endParaRPr>
        </a:p>
      </dgm:t>
    </dgm:pt>
    <dgm:pt modelId="{6DCE2D40-E150-8146-8263-286CB66010A4}" type="sibTrans" cxnId="{85EC2203-57CB-AF4D-9F3C-8507620557BC}">
      <dgm:prSet custT="1"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D7CCAF4-89A4-9941-ADDA-11F67253BB55}" type="parTrans" cxnId="{85EC2203-57CB-AF4D-9F3C-8507620557BC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148D200-E937-6F48-9709-AC5FB3C61C03}" type="pres">
      <dgm:prSet presAssocID="{0AFDCF6F-74AE-E147-ADB1-39C89D0E218E}" presName="Name0" presStyleCnt="0">
        <dgm:presLayoutVars>
          <dgm:dir/>
          <dgm:resizeHandles val="exact"/>
        </dgm:presLayoutVars>
      </dgm:prSet>
      <dgm:spPr/>
    </dgm:pt>
    <dgm:pt modelId="{157A5B9D-2AC4-D344-A2F2-BA407BF63372}" type="pres">
      <dgm:prSet presAssocID="{BDC445A4-0F05-AC46-9B15-688D8A5FEAE2}" presName="node" presStyleLbl="node1" presStyleIdx="0" presStyleCnt="4">
        <dgm:presLayoutVars>
          <dgm:bulletEnabled val="1"/>
        </dgm:presLayoutVars>
      </dgm:prSet>
      <dgm:spPr/>
    </dgm:pt>
    <dgm:pt modelId="{0135EB05-C628-3941-AF2A-3812809F84D0}" type="pres">
      <dgm:prSet presAssocID="{1BB362E2-786A-0C4E-B605-931102B9059C}" presName="sibTrans" presStyleLbl="sibTrans2D1" presStyleIdx="0" presStyleCnt="3"/>
      <dgm:spPr/>
    </dgm:pt>
    <dgm:pt modelId="{700B2255-D56B-CF4F-929A-3815ECC1EC10}" type="pres">
      <dgm:prSet presAssocID="{1BB362E2-786A-0C4E-B605-931102B9059C}" presName="connectorText" presStyleLbl="sibTrans2D1" presStyleIdx="0" presStyleCnt="3"/>
      <dgm:spPr/>
    </dgm:pt>
    <dgm:pt modelId="{5225658F-C631-2442-BA0C-A436E4FFF8D9}" type="pres">
      <dgm:prSet presAssocID="{DBBC6D9B-742B-2F47-A951-0AE5137CD747}" presName="node" presStyleLbl="node1" presStyleIdx="1" presStyleCnt="4">
        <dgm:presLayoutVars>
          <dgm:bulletEnabled val="1"/>
        </dgm:presLayoutVars>
      </dgm:prSet>
      <dgm:spPr/>
    </dgm:pt>
    <dgm:pt modelId="{5915B569-759F-2845-9F86-285D697BA53A}" type="pres">
      <dgm:prSet presAssocID="{6DCE2D40-E150-8146-8263-286CB66010A4}" presName="sibTrans" presStyleLbl="sibTrans2D1" presStyleIdx="1" presStyleCnt="3"/>
      <dgm:spPr/>
    </dgm:pt>
    <dgm:pt modelId="{9C457447-845E-0E46-8E8A-36EEAE35207B}" type="pres">
      <dgm:prSet presAssocID="{6DCE2D40-E150-8146-8263-286CB66010A4}" presName="connectorText" presStyleLbl="sibTrans2D1" presStyleIdx="1" presStyleCnt="3"/>
      <dgm:spPr/>
    </dgm:pt>
    <dgm:pt modelId="{3F499F65-79D8-C242-9501-776854844699}" type="pres">
      <dgm:prSet presAssocID="{1620917F-E3D4-9640-A7C0-C997BA9C3FF0}" presName="node" presStyleLbl="node1" presStyleIdx="2" presStyleCnt="4">
        <dgm:presLayoutVars>
          <dgm:bulletEnabled val="1"/>
        </dgm:presLayoutVars>
      </dgm:prSet>
      <dgm:spPr/>
    </dgm:pt>
    <dgm:pt modelId="{5063ACF2-EE11-644C-B759-B7C97F075F9E}" type="pres">
      <dgm:prSet presAssocID="{ACA91696-E756-2249-B80A-DC0108F6D9E3}" presName="sibTrans" presStyleLbl="sibTrans2D1" presStyleIdx="2" presStyleCnt="3"/>
      <dgm:spPr/>
    </dgm:pt>
    <dgm:pt modelId="{B3439194-4379-C143-A4A1-7CC201B2105E}" type="pres">
      <dgm:prSet presAssocID="{ACA91696-E756-2249-B80A-DC0108F6D9E3}" presName="connectorText" presStyleLbl="sibTrans2D1" presStyleIdx="2" presStyleCnt="3"/>
      <dgm:spPr/>
    </dgm:pt>
    <dgm:pt modelId="{57599B50-C6C0-9548-A788-22766E84DF1D}" type="pres">
      <dgm:prSet presAssocID="{95FB67B6-76FE-F14E-94F5-2EBC680917EF}" presName="node" presStyleLbl="node1" presStyleIdx="3" presStyleCnt="4">
        <dgm:presLayoutVars>
          <dgm:bulletEnabled val="1"/>
        </dgm:presLayoutVars>
      </dgm:prSet>
      <dgm:spPr/>
    </dgm:pt>
  </dgm:ptLst>
  <dgm:cxnLst>
    <dgm:cxn modelId="{85EC2203-57CB-AF4D-9F3C-8507620557BC}" srcId="{0AFDCF6F-74AE-E147-ADB1-39C89D0E218E}" destId="{DBBC6D9B-742B-2F47-A951-0AE5137CD747}" srcOrd="1" destOrd="0" parTransId="{1D7CCAF4-89A4-9941-ADDA-11F67253BB55}" sibTransId="{6DCE2D40-E150-8146-8263-286CB66010A4}"/>
    <dgm:cxn modelId="{F9E90106-1B0C-F74A-87EF-36B2BF19AD3A}" srcId="{0AFDCF6F-74AE-E147-ADB1-39C89D0E218E}" destId="{1620917F-E3D4-9640-A7C0-C997BA9C3FF0}" srcOrd="2" destOrd="0" parTransId="{A6D6F87A-9815-9347-A56E-D6533754A2EE}" sibTransId="{ACA91696-E756-2249-B80A-DC0108F6D9E3}"/>
    <dgm:cxn modelId="{5D8CE213-8296-964F-A611-6E4917191513}" type="presOf" srcId="{BDC445A4-0F05-AC46-9B15-688D8A5FEAE2}" destId="{157A5B9D-2AC4-D344-A2F2-BA407BF63372}" srcOrd="0" destOrd="0" presId="urn:microsoft.com/office/officeart/2005/8/layout/process1"/>
    <dgm:cxn modelId="{C44EB61A-949F-9B43-85DC-073B16D1BF61}" type="presOf" srcId="{1BB362E2-786A-0C4E-B605-931102B9059C}" destId="{700B2255-D56B-CF4F-929A-3815ECC1EC10}" srcOrd="1" destOrd="0" presId="urn:microsoft.com/office/officeart/2005/8/layout/process1"/>
    <dgm:cxn modelId="{C7872B1B-4E4D-9F44-82C2-48A9C306F94A}" type="presOf" srcId="{ACA91696-E756-2249-B80A-DC0108F6D9E3}" destId="{B3439194-4379-C143-A4A1-7CC201B2105E}" srcOrd="1" destOrd="0" presId="urn:microsoft.com/office/officeart/2005/8/layout/process1"/>
    <dgm:cxn modelId="{3209E221-13E9-0F49-96DB-96D80C43D7B7}" type="presOf" srcId="{1BB362E2-786A-0C4E-B605-931102B9059C}" destId="{0135EB05-C628-3941-AF2A-3812809F84D0}" srcOrd="0" destOrd="0" presId="urn:microsoft.com/office/officeart/2005/8/layout/process1"/>
    <dgm:cxn modelId="{F792203A-20CF-3B4E-AC3F-38C2857C90A1}" type="presOf" srcId="{ACA91696-E756-2249-B80A-DC0108F6D9E3}" destId="{5063ACF2-EE11-644C-B759-B7C97F075F9E}" srcOrd="0" destOrd="0" presId="urn:microsoft.com/office/officeart/2005/8/layout/process1"/>
    <dgm:cxn modelId="{A516C63E-7614-004F-BD78-11DC1844F5B8}" type="presOf" srcId="{1620917F-E3D4-9640-A7C0-C997BA9C3FF0}" destId="{3F499F65-79D8-C242-9501-776854844699}" srcOrd="0" destOrd="0" presId="urn:microsoft.com/office/officeart/2005/8/layout/process1"/>
    <dgm:cxn modelId="{6310B665-9040-9244-B5DE-EB6E189AD7F6}" srcId="{0AFDCF6F-74AE-E147-ADB1-39C89D0E218E}" destId="{95FB67B6-76FE-F14E-94F5-2EBC680917EF}" srcOrd="3" destOrd="0" parTransId="{9D7C00FC-AC0E-0A4C-B230-CDE9EB30E0BF}" sibTransId="{BCD08F7A-623D-E442-912E-10773C040125}"/>
    <dgm:cxn modelId="{FC39A785-A59F-1640-8089-161F2FD5EEDA}" type="presOf" srcId="{6DCE2D40-E150-8146-8263-286CB66010A4}" destId="{9C457447-845E-0E46-8E8A-36EEAE35207B}" srcOrd="1" destOrd="0" presId="urn:microsoft.com/office/officeart/2005/8/layout/process1"/>
    <dgm:cxn modelId="{F14A1E8B-E1AA-5049-8ED9-B51278DE40CA}" srcId="{0AFDCF6F-74AE-E147-ADB1-39C89D0E218E}" destId="{BDC445A4-0F05-AC46-9B15-688D8A5FEAE2}" srcOrd="0" destOrd="0" parTransId="{D98D6BCE-5668-7A49-8E64-CF5080603BA5}" sibTransId="{1BB362E2-786A-0C4E-B605-931102B9059C}"/>
    <dgm:cxn modelId="{6CBE77B6-C02E-C44C-ABAD-FD402FA3144A}" type="presOf" srcId="{0AFDCF6F-74AE-E147-ADB1-39C89D0E218E}" destId="{1148D200-E937-6F48-9709-AC5FB3C61C03}" srcOrd="0" destOrd="0" presId="urn:microsoft.com/office/officeart/2005/8/layout/process1"/>
    <dgm:cxn modelId="{BB6BA1E4-E900-0442-B1F3-AF5D926F0C97}" type="presOf" srcId="{6DCE2D40-E150-8146-8263-286CB66010A4}" destId="{5915B569-759F-2845-9F86-285D697BA53A}" srcOrd="0" destOrd="0" presId="urn:microsoft.com/office/officeart/2005/8/layout/process1"/>
    <dgm:cxn modelId="{8FEE8DE5-E15A-1844-A4FB-B50737E46A8E}" type="presOf" srcId="{95FB67B6-76FE-F14E-94F5-2EBC680917EF}" destId="{57599B50-C6C0-9548-A788-22766E84DF1D}" srcOrd="0" destOrd="0" presId="urn:microsoft.com/office/officeart/2005/8/layout/process1"/>
    <dgm:cxn modelId="{FC3C06FE-FA4C-6E40-AF1A-35F1FA930A6F}" type="presOf" srcId="{DBBC6D9B-742B-2F47-A951-0AE5137CD747}" destId="{5225658F-C631-2442-BA0C-A436E4FFF8D9}" srcOrd="0" destOrd="0" presId="urn:microsoft.com/office/officeart/2005/8/layout/process1"/>
    <dgm:cxn modelId="{9C424D01-36C3-A645-AED4-05D1CFC31A06}" type="presParOf" srcId="{1148D200-E937-6F48-9709-AC5FB3C61C03}" destId="{157A5B9D-2AC4-D344-A2F2-BA407BF63372}" srcOrd="0" destOrd="0" presId="urn:microsoft.com/office/officeart/2005/8/layout/process1"/>
    <dgm:cxn modelId="{D5778A81-86D6-4243-BC4F-59863A35EA68}" type="presParOf" srcId="{1148D200-E937-6F48-9709-AC5FB3C61C03}" destId="{0135EB05-C628-3941-AF2A-3812809F84D0}" srcOrd="1" destOrd="0" presId="urn:microsoft.com/office/officeart/2005/8/layout/process1"/>
    <dgm:cxn modelId="{C9DD2E55-46EE-8144-88CC-E222E74CF3DA}" type="presParOf" srcId="{0135EB05-C628-3941-AF2A-3812809F84D0}" destId="{700B2255-D56B-CF4F-929A-3815ECC1EC10}" srcOrd="0" destOrd="0" presId="urn:microsoft.com/office/officeart/2005/8/layout/process1"/>
    <dgm:cxn modelId="{A3733564-CF4D-AA4C-9DB6-9FC710AB1AC9}" type="presParOf" srcId="{1148D200-E937-6F48-9709-AC5FB3C61C03}" destId="{5225658F-C631-2442-BA0C-A436E4FFF8D9}" srcOrd="2" destOrd="0" presId="urn:microsoft.com/office/officeart/2005/8/layout/process1"/>
    <dgm:cxn modelId="{37F1FFEE-2E95-9E40-AB58-0CA89F2D4E02}" type="presParOf" srcId="{1148D200-E937-6F48-9709-AC5FB3C61C03}" destId="{5915B569-759F-2845-9F86-285D697BA53A}" srcOrd="3" destOrd="0" presId="urn:microsoft.com/office/officeart/2005/8/layout/process1"/>
    <dgm:cxn modelId="{6B4586AE-CE9A-EF47-AE15-FC8F8451F2E8}" type="presParOf" srcId="{5915B569-759F-2845-9F86-285D697BA53A}" destId="{9C457447-845E-0E46-8E8A-36EEAE35207B}" srcOrd="0" destOrd="0" presId="urn:microsoft.com/office/officeart/2005/8/layout/process1"/>
    <dgm:cxn modelId="{37D04CC1-B5A6-D942-AD8E-A3E0618AD735}" type="presParOf" srcId="{1148D200-E937-6F48-9709-AC5FB3C61C03}" destId="{3F499F65-79D8-C242-9501-776854844699}" srcOrd="4" destOrd="0" presId="urn:microsoft.com/office/officeart/2005/8/layout/process1"/>
    <dgm:cxn modelId="{90C02E42-D97A-684B-B337-80ED4B77D5C2}" type="presParOf" srcId="{1148D200-E937-6F48-9709-AC5FB3C61C03}" destId="{5063ACF2-EE11-644C-B759-B7C97F075F9E}" srcOrd="5" destOrd="0" presId="urn:microsoft.com/office/officeart/2005/8/layout/process1"/>
    <dgm:cxn modelId="{CDDECEF2-E48C-CF4C-95C0-3C7943D46DF8}" type="presParOf" srcId="{5063ACF2-EE11-644C-B759-B7C97F075F9E}" destId="{B3439194-4379-C143-A4A1-7CC201B2105E}" srcOrd="0" destOrd="0" presId="urn:microsoft.com/office/officeart/2005/8/layout/process1"/>
    <dgm:cxn modelId="{3F4D6D95-AE23-4E46-BCA7-02D5F246081A}" type="presParOf" srcId="{1148D200-E937-6F48-9709-AC5FB3C61C03}" destId="{57599B50-C6C0-9548-A788-22766E84DF1D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E12D-5589-5641-8968-2C60F278AFCE}">
      <dsp:nvSpPr>
        <dsp:cNvPr id="0" name=""/>
        <dsp:cNvSpPr/>
      </dsp:nvSpPr>
      <dsp:spPr>
        <a:xfrm>
          <a:off x="4645325" y="328"/>
          <a:ext cx="2339699" cy="2339699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Lato Light"/>
            <a:cs typeface="Lato Light"/>
          </a:endParaRPr>
        </a:p>
      </dsp:txBody>
      <dsp:txXfrm>
        <a:off x="4987966" y="342969"/>
        <a:ext cx="1654417" cy="1654417"/>
      </dsp:txXfrm>
    </dsp:sp>
    <dsp:sp modelId="{F09DF994-6F8E-5B4D-ABFB-382DF50DFC53}">
      <dsp:nvSpPr>
        <dsp:cNvPr id="0" name=""/>
        <dsp:cNvSpPr/>
      </dsp:nvSpPr>
      <dsp:spPr>
        <a:xfrm rot="2160000">
          <a:off x="6911401" y="1798237"/>
          <a:ext cx="623306" cy="7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Lato Light"/>
            <a:cs typeface="Lato Light"/>
          </a:endParaRPr>
        </a:p>
      </dsp:txBody>
      <dsp:txXfrm>
        <a:off x="6929257" y="1901211"/>
        <a:ext cx="436314" cy="473788"/>
      </dsp:txXfrm>
    </dsp:sp>
    <dsp:sp modelId="{C073FDA0-EACE-5A43-8600-63F382AFB715}">
      <dsp:nvSpPr>
        <dsp:cNvPr id="0" name=""/>
        <dsp:cNvSpPr/>
      </dsp:nvSpPr>
      <dsp:spPr>
        <a:xfrm>
          <a:off x="7489626" y="2066834"/>
          <a:ext cx="2339699" cy="2339699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Lato Light"/>
            <a:cs typeface="Lato Light"/>
          </a:endParaRPr>
        </a:p>
      </dsp:txBody>
      <dsp:txXfrm>
        <a:off x="7832267" y="2409475"/>
        <a:ext cx="1654417" cy="1654417"/>
      </dsp:txXfrm>
    </dsp:sp>
    <dsp:sp modelId="{3E5E38E4-677B-CA49-89FB-FF552B3AAFD5}">
      <dsp:nvSpPr>
        <dsp:cNvPr id="0" name=""/>
        <dsp:cNvSpPr/>
      </dsp:nvSpPr>
      <dsp:spPr>
        <a:xfrm rot="6480000">
          <a:off x="7810061" y="4496919"/>
          <a:ext cx="623306" cy="7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7932449" y="4565929"/>
        <a:ext cx="436314" cy="473788"/>
      </dsp:txXfrm>
    </dsp:sp>
    <dsp:sp modelId="{4CEA2B4A-09EF-7A4C-912C-329F81962BD6}">
      <dsp:nvSpPr>
        <dsp:cNvPr id="0" name=""/>
        <dsp:cNvSpPr/>
      </dsp:nvSpPr>
      <dsp:spPr>
        <a:xfrm>
          <a:off x="6403200" y="5410509"/>
          <a:ext cx="2339699" cy="2339699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Lato Light"/>
            <a:cs typeface="Lato Light"/>
          </a:endParaRPr>
        </a:p>
      </dsp:txBody>
      <dsp:txXfrm>
        <a:off x="6745841" y="5753150"/>
        <a:ext cx="1654417" cy="1654417"/>
      </dsp:txXfrm>
    </dsp:sp>
    <dsp:sp modelId="{ACF88890-915B-0644-952D-813A63D379C7}">
      <dsp:nvSpPr>
        <dsp:cNvPr id="0" name=""/>
        <dsp:cNvSpPr/>
      </dsp:nvSpPr>
      <dsp:spPr>
        <a:xfrm rot="10800000">
          <a:off x="5521163" y="6185535"/>
          <a:ext cx="623306" cy="7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5708155" y="6343465"/>
        <a:ext cx="436314" cy="473788"/>
      </dsp:txXfrm>
    </dsp:sp>
    <dsp:sp modelId="{1F3AC3B1-5A94-044F-A1AF-2678FFB5C50D}">
      <dsp:nvSpPr>
        <dsp:cNvPr id="0" name=""/>
        <dsp:cNvSpPr/>
      </dsp:nvSpPr>
      <dsp:spPr>
        <a:xfrm>
          <a:off x="2887451" y="5410509"/>
          <a:ext cx="2339699" cy="2339699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Lato Light"/>
            <a:cs typeface="Lato Light"/>
          </a:endParaRPr>
        </a:p>
      </dsp:txBody>
      <dsp:txXfrm>
        <a:off x="3230092" y="5753150"/>
        <a:ext cx="1654417" cy="1654417"/>
      </dsp:txXfrm>
    </dsp:sp>
    <dsp:sp modelId="{7566C940-A6EB-684C-BCC5-F13CD753AEF9}">
      <dsp:nvSpPr>
        <dsp:cNvPr id="0" name=""/>
        <dsp:cNvSpPr/>
      </dsp:nvSpPr>
      <dsp:spPr>
        <a:xfrm rot="15120000">
          <a:off x="3207886" y="4530474"/>
          <a:ext cx="623306" cy="7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3330274" y="4777324"/>
        <a:ext cx="436314" cy="473788"/>
      </dsp:txXfrm>
    </dsp:sp>
    <dsp:sp modelId="{1F592C04-4A00-AA4A-9E95-2165FE63E037}">
      <dsp:nvSpPr>
        <dsp:cNvPr id="0" name=""/>
        <dsp:cNvSpPr/>
      </dsp:nvSpPr>
      <dsp:spPr>
        <a:xfrm>
          <a:off x="1801025" y="2066834"/>
          <a:ext cx="2339699" cy="2339699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Lato Light"/>
            <a:cs typeface="Lato Light"/>
          </a:endParaRPr>
        </a:p>
      </dsp:txBody>
      <dsp:txXfrm>
        <a:off x="2143666" y="2409475"/>
        <a:ext cx="1654417" cy="1654417"/>
      </dsp:txXfrm>
    </dsp:sp>
    <dsp:sp modelId="{CFACF15A-095A-AE49-B1EE-B238D7D3DC47}">
      <dsp:nvSpPr>
        <dsp:cNvPr id="0" name=""/>
        <dsp:cNvSpPr/>
      </dsp:nvSpPr>
      <dsp:spPr>
        <a:xfrm rot="19440000">
          <a:off x="4067100" y="1818975"/>
          <a:ext cx="623306" cy="789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Lato Light"/>
            <a:cs typeface="Lato Light"/>
          </a:endParaRPr>
        </a:p>
      </dsp:txBody>
      <dsp:txXfrm>
        <a:off x="4084956" y="2031861"/>
        <a:ext cx="436314" cy="473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C755-9153-8247-8A02-F89A857C01C5}">
      <dsp:nvSpPr>
        <dsp:cNvPr id="0" name=""/>
        <dsp:cNvSpPr/>
      </dsp:nvSpPr>
      <dsp:spPr>
        <a:xfrm>
          <a:off x="1042556" y="832281"/>
          <a:ext cx="4127319" cy="36077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2074386" y="1373451"/>
        <a:ext cx="2012068" cy="2525457"/>
      </dsp:txXfrm>
    </dsp:sp>
    <dsp:sp modelId="{DDEF8714-54D5-5C49-9699-CD9920B51D84}">
      <dsp:nvSpPr>
        <dsp:cNvPr id="0" name=""/>
        <dsp:cNvSpPr/>
      </dsp:nvSpPr>
      <dsp:spPr>
        <a:xfrm>
          <a:off x="10726" y="1604350"/>
          <a:ext cx="2063659" cy="20636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312942" y="1906566"/>
        <a:ext cx="1459227" cy="1459227"/>
      </dsp:txXfrm>
    </dsp:sp>
    <dsp:sp modelId="{981DF769-64E2-3943-AD42-34BB73F5913F}">
      <dsp:nvSpPr>
        <dsp:cNvPr id="0" name=""/>
        <dsp:cNvSpPr/>
      </dsp:nvSpPr>
      <dsp:spPr>
        <a:xfrm>
          <a:off x="6459663" y="832281"/>
          <a:ext cx="4127319" cy="36077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7491493" y="1373451"/>
        <a:ext cx="2012068" cy="2525457"/>
      </dsp:txXfrm>
    </dsp:sp>
    <dsp:sp modelId="{0ACB4A5E-4DDA-DB4D-9E96-9BD98BF53CBD}">
      <dsp:nvSpPr>
        <dsp:cNvPr id="0" name=""/>
        <dsp:cNvSpPr/>
      </dsp:nvSpPr>
      <dsp:spPr>
        <a:xfrm>
          <a:off x="5427833" y="1604350"/>
          <a:ext cx="2063659" cy="20636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5730049" y="1906566"/>
        <a:ext cx="1459227" cy="1459227"/>
      </dsp:txXfrm>
    </dsp:sp>
    <dsp:sp modelId="{FF79C277-9F5F-D247-BF3E-718478CD9770}">
      <dsp:nvSpPr>
        <dsp:cNvPr id="0" name=""/>
        <dsp:cNvSpPr/>
      </dsp:nvSpPr>
      <dsp:spPr>
        <a:xfrm>
          <a:off x="11876771" y="832281"/>
          <a:ext cx="4127319" cy="36077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12908601" y="1373451"/>
        <a:ext cx="2012068" cy="2525457"/>
      </dsp:txXfrm>
    </dsp:sp>
    <dsp:sp modelId="{7EC446CB-C33A-964F-83B2-8F780FC99CCB}">
      <dsp:nvSpPr>
        <dsp:cNvPr id="0" name=""/>
        <dsp:cNvSpPr/>
      </dsp:nvSpPr>
      <dsp:spPr>
        <a:xfrm>
          <a:off x="10844941" y="1604350"/>
          <a:ext cx="2063659" cy="20636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11147157" y="1906566"/>
        <a:ext cx="1459227" cy="1459227"/>
      </dsp:txXfrm>
    </dsp:sp>
    <dsp:sp modelId="{B78A7BC2-EA64-B84A-BED4-43043A9C473C}">
      <dsp:nvSpPr>
        <dsp:cNvPr id="0" name=""/>
        <dsp:cNvSpPr/>
      </dsp:nvSpPr>
      <dsp:spPr>
        <a:xfrm>
          <a:off x="17293878" y="832281"/>
          <a:ext cx="4127319" cy="36077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578D-9DAF-A642-A64D-DAC7BB31BD92}">
      <dsp:nvSpPr>
        <dsp:cNvPr id="0" name=""/>
        <dsp:cNvSpPr/>
      </dsp:nvSpPr>
      <dsp:spPr>
        <a:xfrm>
          <a:off x="16262048" y="1604350"/>
          <a:ext cx="2063659" cy="20636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16564264" y="1906566"/>
        <a:ext cx="1459227" cy="1459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A5B9D-2AC4-D344-A2F2-BA407BF63372}">
      <dsp:nvSpPr>
        <dsp:cNvPr id="0" name=""/>
        <dsp:cNvSpPr/>
      </dsp:nvSpPr>
      <dsp:spPr>
        <a:xfrm>
          <a:off x="9418" y="53963"/>
          <a:ext cx="4117901" cy="2470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latin typeface="FontAwesome"/>
              <a:ea typeface="FontAwesome"/>
              <a:cs typeface="FontAwesome"/>
              <a:sym typeface="FontAwesome"/>
            </a:rPr>
            <a:t>Etap 1</a:t>
          </a:r>
          <a:r>
            <a:rPr lang="en-US" sz="6500" kern="1200" dirty="0">
              <a:latin typeface="FontAwesome"/>
              <a:ea typeface="FontAwesome"/>
              <a:cs typeface="FontAwesome"/>
              <a:sym typeface="FontAwesome"/>
            </a:rPr>
            <a:t> </a:t>
          </a:r>
          <a:endParaRPr lang="en-US" sz="6500" kern="1200" dirty="0">
            <a:latin typeface="FontAwesome"/>
            <a:cs typeface="FontAwesome"/>
          </a:endParaRPr>
        </a:p>
      </dsp:txBody>
      <dsp:txXfrm>
        <a:off x="81784" y="126329"/>
        <a:ext cx="3973169" cy="2326008"/>
      </dsp:txXfrm>
    </dsp:sp>
    <dsp:sp modelId="{0135EB05-C628-3941-AF2A-3812809F84D0}">
      <dsp:nvSpPr>
        <dsp:cNvPr id="0" name=""/>
        <dsp:cNvSpPr/>
      </dsp:nvSpPr>
      <dsp:spPr>
        <a:xfrm>
          <a:off x="4539110" y="778714"/>
          <a:ext cx="872995" cy="1021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FontAwesome"/>
            <a:cs typeface="FontAwesome"/>
          </a:endParaRPr>
        </a:p>
      </dsp:txBody>
      <dsp:txXfrm>
        <a:off x="4539110" y="982962"/>
        <a:ext cx="611097" cy="612743"/>
      </dsp:txXfrm>
    </dsp:sp>
    <dsp:sp modelId="{5225658F-C631-2442-BA0C-A436E4FFF8D9}">
      <dsp:nvSpPr>
        <dsp:cNvPr id="0" name=""/>
        <dsp:cNvSpPr/>
      </dsp:nvSpPr>
      <dsp:spPr>
        <a:xfrm>
          <a:off x="5774480" y="53963"/>
          <a:ext cx="4117901" cy="24707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latin typeface="FontAwesome"/>
              <a:ea typeface="FontAwesome"/>
              <a:cs typeface="FontAwesome"/>
              <a:sym typeface="FontAwesome"/>
            </a:rPr>
            <a:t>Etap 2</a:t>
          </a:r>
          <a:r>
            <a:rPr lang="en-US" sz="6500" kern="1200" dirty="0">
              <a:latin typeface="FontAwesome"/>
              <a:ea typeface="FontAwesome"/>
              <a:cs typeface="FontAwesome"/>
              <a:sym typeface="FontAwesome"/>
            </a:rPr>
            <a:t> </a:t>
          </a:r>
          <a:endParaRPr lang="en-US" sz="6500" kern="1200" dirty="0">
            <a:latin typeface="FontAwesome"/>
            <a:cs typeface="FontAwesome"/>
          </a:endParaRPr>
        </a:p>
      </dsp:txBody>
      <dsp:txXfrm>
        <a:off x="5846846" y="126329"/>
        <a:ext cx="3973169" cy="2326008"/>
      </dsp:txXfrm>
    </dsp:sp>
    <dsp:sp modelId="{5915B569-759F-2845-9F86-285D697BA53A}">
      <dsp:nvSpPr>
        <dsp:cNvPr id="0" name=""/>
        <dsp:cNvSpPr/>
      </dsp:nvSpPr>
      <dsp:spPr>
        <a:xfrm>
          <a:off x="10304172" y="778714"/>
          <a:ext cx="872995" cy="1021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FontAwesome"/>
            <a:cs typeface="FontAwesome"/>
          </a:endParaRPr>
        </a:p>
      </dsp:txBody>
      <dsp:txXfrm>
        <a:off x="10304172" y="982962"/>
        <a:ext cx="611097" cy="612743"/>
      </dsp:txXfrm>
    </dsp:sp>
    <dsp:sp modelId="{3F499F65-79D8-C242-9501-776854844699}">
      <dsp:nvSpPr>
        <dsp:cNvPr id="0" name=""/>
        <dsp:cNvSpPr/>
      </dsp:nvSpPr>
      <dsp:spPr>
        <a:xfrm>
          <a:off x="11539542" y="53963"/>
          <a:ext cx="4117901" cy="2470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latin typeface="FontAwesome"/>
              <a:ea typeface="FontAwesome"/>
              <a:cs typeface="FontAwesome"/>
              <a:sym typeface="FontAwesome"/>
            </a:rPr>
            <a:t>Etap 3</a:t>
          </a:r>
          <a:endParaRPr lang="en-US" sz="6500" kern="1200" dirty="0">
            <a:latin typeface="FontAwesome"/>
            <a:cs typeface="FontAwesome"/>
          </a:endParaRPr>
        </a:p>
      </dsp:txBody>
      <dsp:txXfrm>
        <a:off x="11611908" y="126329"/>
        <a:ext cx="3973169" cy="2326008"/>
      </dsp:txXfrm>
    </dsp:sp>
    <dsp:sp modelId="{5063ACF2-EE11-644C-B759-B7C97F075F9E}">
      <dsp:nvSpPr>
        <dsp:cNvPr id="0" name=""/>
        <dsp:cNvSpPr/>
      </dsp:nvSpPr>
      <dsp:spPr>
        <a:xfrm>
          <a:off x="16069234" y="778714"/>
          <a:ext cx="872995" cy="1021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latin typeface="FontAwesome"/>
            <a:cs typeface="FontAwesome"/>
          </a:endParaRPr>
        </a:p>
      </dsp:txBody>
      <dsp:txXfrm>
        <a:off x="16069234" y="982962"/>
        <a:ext cx="611097" cy="612743"/>
      </dsp:txXfrm>
    </dsp:sp>
    <dsp:sp modelId="{57599B50-C6C0-9548-A788-22766E84DF1D}">
      <dsp:nvSpPr>
        <dsp:cNvPr id="0" name=""/>
        <dsp:cNvSpPr/>
      </dsp:nvSpPr>
      <dsp:spPr>
        <a:xfrm>
          <a:off x="17304605" y="53963"/>
          <a:ext cx="4117901" cy="2470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latin typeface="FontAwesome"/>
              <a:ea typeface="FontAwesome"/>
              <a:cs typeface="FontAwesome"/>
              <a:sym typeface="FontAwesome"/>
            </a:rPr>
            <a:t>Audyt</a:t>
          </a:r>
          <a:r>
            <a:rPr lang="en-US" sz="6500" kern="1200" dirty="0">
              <a:latin typeface="FontAwesome"/>
              <a:ea typeface="FontAwesome"/>
              <a:cs typeface="FontAwesome"/>
              <a:sym typeface="FontAwesome"/>
            </a:rPr>
            <a:t> </a:t>
          </a:r>
          <a:endParaRPr lang="en-US" sz="6500" kern="1200" dirty="0">
            <a:latin typeface="FontAwesome"/>
            <a:cs typeface="FontAwesome"/>
          </a:endParaRPr>
        </a:p>
      </dsp:txBody>
      <dsp:txXfrm>
        <a:off x="17376971" y="126329"/>
        <a:ext cx="3973169" cy="232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3882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07764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116464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15528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19410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232922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271744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310564" algn="l" defTabSz="103882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818873" y="5850684"/>
            <a:ext cx="1279428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818873" y="6940725"/>
            <a:ext cx="1279428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818873" y="7636253"/>
            <a:ext cx="12794285" cy="12615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6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11524" y="4822632"/>
            <a:ext cx="14401875" cy="5175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11524" y="5521151"/>
            <a:ext cx="14401875" cy="41536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1474084" y="3127736"/>
            <a:ext cx="1440189" cy="130909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360539" y="6144316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11540" y="6374889"/>
            <a:ext cx="14403676" cy="310779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ac </a:t>
            </a:r>
            <a:r>
              <a:rPr lang="en-US" dirty="0" err="1"/>
              <a:t>bibendum</a:t>
            </a:r>
            <a:r>
              <a:rPr lang="en-US" dirty="0"/>
              <a:t> magna </a:t>
            </a:r>
            <a:r>
              <a:rPr lang="en-US" dirty="0" err="1"/>
              <a:t>tempor</a:t>
            </a:r>
            <a:r>
              <a:rPr lang="en-US" dirty="0"/>
              <a:t> at.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1600981" y="3318934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17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Keys for suc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3"/>
            <a:ext cx="24387175" cy="92562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/>
          </a:p>
        </p:txBody>
      </p:sp>
      <p:sp>
        <p:nvSpPr>
          <p:cNvPr id="27" name="Flowchart: Off-page Connector 20"/>
          <p:cNvSpPr/>
          <p:nvPr userDrawn="1"/>
        </p:nvSpPr>
        <p:spPr>
          <a:xfrm rot="10800000" flipH="1">
            <a:off x="7058003" y="2748417"/>
            <a:ext cx="4900233" cy="6498986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8" name="Flowchart: Off-page Connector 32"/>
          <p:cNvSpPr/>
          <p:nvPr userDrawn="1"/>
        </p:nvSpPr>
        <p:spPr>
          <a:xfrm rot="10800000" flipH="1">
            <a:off x="17969918" y="2748417"/>
            <a:ext cx="4900233" cy="6498986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9" name="Flowchart: Off-page Connector 29"/>
          <p:cNvSpPr/>
          <p:nvPr userDrawn="1"/>
        </p:nvSpPr>
        <p:spPr>
          <a:xfrm rot="10800000" flipH="1">
            <a:off x="12491670" y="2748417"/>
            <a:ext cx="4900233" cy="6498986"/>
          </a:xfrm>
          <a:prstGeom prst="flowChartOffpage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0" name="Flowchart: Off-page Connector 13"/>
          <p:cNvSpPr/>
          <p:nvPr userDrawn="1"/>
        </p:nvSpPr>
        <p:spPr>
          <a:xfrm rot="10800000" flipH="1">
            <a:off x="1520137" y="2748417"/>
            <a:ext cx="4900233" cy="6498986"/>
          </a:xfrm>
          <a:prstGeom prst="flowChartOffpage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84322" y="4151029"/>
            <a:ext cx="1945512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899857" y="5728205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899857" y="6458025"/>
            <a:ext cx="4082613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425475" y="4151029"/>
            <a:ext cx="1945512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441007" y="5728205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41007" y="6458025"/>
            <a:ext cx="4082613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3895243" y="4151029"/>
            <a:ext cx="1945512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2910775" y="5728205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2910775" y="6458025"/>
            <a:ext cx="4082613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9404455" y="4151029"/>
            <a:ext cx="1945512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8419987" y="5728205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8419987" y="6458025"/>
            <a:ext cx="4082613" cy="185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49436" y="9943388"/>
            <a:ext cx="17315167" cy="20939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abo </a:t>
            </a:r>
            <a:r>
              <a:rPr lang="en-US" dirty="0" err="1"/>
              <a:t>zacomic</a:t>
            </a:r>
            <a:r>
              <a:rPr lang="en-US" dirty="0"/>
              <a:t> quam. 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Slide Examp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" y="0"/>
            <a:ext cx="24387175" cy="925233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2609928" y="3833985"/>
            <a:ext cx="2520978" cy="251999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923072" y="4145427"/>
            <a:ext cx="1945512" cy="18373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960283" y="6574941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960283" y="7304760"/>
            <a:ext cx="4082613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8075263" y="3833985"/>
            <a:ext cx="2520978" cy="251999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88407" y="4145427"/>
            <a:ext cx="1945512" cy="18373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425618" y="6574941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425618" y="7304760"/>
            <a:ext cx="4082613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13579087" y="3833985"/>
            <a:ext cx="2520978" cy="251999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3892231" y="4145427"/>
            <a:ext cx="1945512" cy="18373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2929442" y="6574941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2929442" y="7304760"/>
            <a:ext cx="4082613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29" name="Oval 28"/>
          <p:cNvSpPr>
            <a:spLocks noChangeAspect="1"/>
          </p:cNvSpPr>
          <p:nvPr userDrawn="1"/>
        </p:nvSpPr>
        <p:spPr>
          <a:xfrm>
            <a:off x="19044423" y="3833985"/>
            <a:ext cx="2520978" cy="251999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9357567" y="4145427"/>
            <a:ext cx="1945512" cy="183730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8394778" y="6574941"/>
            <a:ext cx="4082613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8394778" y="7304760"/>
            <a:ext cx="4082613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49436" y="10020364"/>
            <a:ext cx="17315167" cy="20939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abo </a:t>
            </a:r>
            <a:r>
              <a:rPr lang="en-US" dirty="0" err="1"/>
              <a:t>zacomic</a:t>
            </a:r>
            <a:r>
              <a:rPr lang="en-US" dirty="0"/>
              <a:t> quam. </a:t>
            </a:r>
          </a:p>
        </p:txBody>
      </p:sp>
    </p:spTree>
    <p:extLst>
      <p:ext uri="{BB962C8B-B14F-4D97-AF65-F5344CB8AC3E}">
        <p14:creationId xmlns:p14="http://schemas.microsoft.com/office/powerpoint/2010/main" val="33026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15" y="889468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Iconic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15" y="1864041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559484" y="3432836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663798" y="3646622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270652" y="334196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70652" y="4071785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13237951" y="3432836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3342265" y="3646622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4949119" y="334196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949119" y="4071785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1559484" y="641310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3798" y="662688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70652" y="632223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270652" y="7052053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37" name="Rounded Rectangle 36"/>
          <p:cNvSpPr/>
          <p:nvPr userDrawn="1"/>
        </p:nvSpPr>
        <p:spPr>
          <a:xfrm>
            <a:off x="13237951" y="641310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3342265" y="662688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4949119" y="632223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4949119" y="7052053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41" name="Rounded Rectangle 40"/>
          <p:cNvSpPr/>
          <p:nvPr userDrawn="1"/>
        </p:nvSpPr>
        <p:spPr>
          <a:xfrm>
            <a:off x="1536903" y="9370790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41217" y="9584576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248073" y="9279923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248073" y="10009741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45" name="Rounded Rectangle 44"/>
          <p:cNvSpPr/>
          <p:nvPr userDrawn="1"/>
        </p:nvSpPr>
        <p:spPr>
          <a:xfrm>
            <a:off x="13237951" y="9370790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3342265" y="9584576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4949119" y="9279923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4949119" y="10009741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8360539" y="2465515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4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1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15" y="812492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Numeric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15" y="1787065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663798" y="3452654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0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270652" y="3418941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70652" y="4148761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3342265" y="3452654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4949119" y="3418941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949119" y="4148761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3798" y="6432920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70652" y="6399211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270652" y="7129029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3342265" y="6432920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0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4949119" y="6399211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4949119" y="7129029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41217" y="939060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248073" y="9356899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248073" y="10086717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3342265" y="939060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4949119" y="9356899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4949119" y="10086717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8360539" y="2542491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15" y="735516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Numeric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15" y="1710089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559484" y="3546748"/>
            <a:ext cx="1440189" cy="144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663798" y="3760534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270652" y="3303477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70652" y="4033297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13237951" y="3546748"/>
            <a:ext cx="1440189" cy="144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3342265" y="3760534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4949119" y="3303477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949119" y="4033297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1559484" y="6527014"/>
            <a:ext cx="1440189" cy="144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63798" y="6740800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70652" y="6283747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270652" y="7013565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37" name="Rounded Rectangle 36"/>
          <p:cNvSpPr/>
          <p:nvPr userDrawn="1"/>
        </p:nvSpPr>
        <p:spPr>
          <a:xfrm>
            <a:off x="13237951" y="6527014"/>
            <a:ext cx="1440189" cy="1440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3342265" y="6740800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4949119" y="6283747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4949119" y="7013565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41" name="Rounded Rectangle 40"/>
          <p:cNvSpPr/>
          <p:nvPr userDrawn="1"/>
        </p:nvSpPr>
        <p:spPr>
          <a:xfrm>
            <a:off x="1536903" y="9484702"/>
            <a:ext cx="1440189" cy="1440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41217" y="969848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248073" y="924143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248073" y="9971253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45" name="Rounded Rectangle 44"/>
          <p:cNvSpPr/>
          <p:nvPr userDrawn="1"/>
        </p:nvSpPr>
        <p:spPr>
          <a:xfrm>
            <a:off x="13237951" y="9484702"/>
            <a:ext cx="1440189" cy="1440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3342265" y="969848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4949119" y="924143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4949119" y="9971253"/>
            <a:ext cx="8019708" cy="1640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 </a:t>
            </a:r>
            <a:r>
              <a:rPr lang="en-US" dirty="0" err="1"/>
              <a:t>pell</a:t>
            </a:r>
            <a:r>
              <a:rPr lang="en-US" dirty="0"/>
              <a:t> en </a:t>
            </a:r>
            <a:r>
              <a:rPr lang="en-US" dirty="0" err="1"/>
              <a:t>tesque</a:t>
            </a:r>
            <a:r>
              <a:rPr lang="en-US" dirty="0"/>
              <a:t> aliquam. Fusce venenatis.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8360539" y="2350051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Five</a:t>
            </a:r>
            <a:r>
              <a:rPr lang="es-ES_tradnl" dirty="0"/>
              <a:t> </a:t>
            </a:r>
            <a:r>
              <a:rPr lang="es-ES_tradnl" dirty="0" err="1"/>
              <a:t>team</a:t>
            </a:r>
            <a:r>
              <a:rPr lang="es-ES_tradnl" dirty="0"/>
              <a:t> </a:t>
            </a:r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6" y="2387030"/>
            <a:ext cx="4111906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827240" y="2387030"/>
            <a:ext cx="4111906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0140158" y="2387030"/>
            <a:ext cx="4111906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14498237" y="2387030"/>
            <a:ext cx="4111906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18853330" y="2387030"/>
            <a:ext cx="4111906" cy="593796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06" y="8571551"/>
            <a:ext cx="4111910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06" y="9050465"/>
            <a:ext cx="4111906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Position</a:t>
            </a:r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536906" y="9885837"/>
            <a:ext cx="4111906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A short description or history about this team member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827240" y="8571551"/>
            <a:ext cx="4111910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5827240" y="9050465"/>
            <a:ext cx="4111906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Position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827240" y="9885837"/>
            <a:ext cx="4111906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A short description or history about this team member</a:t>
            </a:r>
          </a:p>
        </p:txBody>
      </p:sp>
      <p:sp>
        <p:nvSpPr>
          <p:cNvPr id="17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0140156" y="8571551"/>
            <a:ext cx="4111910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10140158" y="9050465"/>
            <a:ext cx="4111906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Position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10140158" y="9885837"/>
            <a:ext cx="4111906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A short description or history about this team member</a:t>
            </a:r>
          </a:p>
        </p:txBody>
      </p:sp>
      <p:sp>
        <p:nvSpPr>
          <p:cNvPr id="17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4498237" y="8571551"/>
            <a:ext cx="4111910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4498237" y="9050465"/>
            <a:ext cx="4111906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Position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14498237" y="9885837"/>
            <a:ext cx="4111906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A short description or history about this team member</a:t>
            </a:r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18853328" y="8571551"/>
            <a:ext cx="4111910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18853330" y="9050465"/>
            <a:ext cx="4111906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Member Position</a:t>
            </a:r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18853330" y="9885837"/>
            <a:ext cx="4111906" cy="12840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A short description or history about this team member</a:t>
            </a:r>
          </a:p>
        </p:txBody>
      </p:sp>
      <p:sp>
        <p:nvSpPr>
          <p:cNvPr id="18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826841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049806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272770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8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6117176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40140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8563106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10430091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1653057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12876020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4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4788171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16011137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7234100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19143264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8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20366228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9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21589193" y="11192484"/>
            <a:ext cx="1014742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44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4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4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5" grpId="0"/>
      <p:bldP spid="166" grpId="0"/>
      <p:bldP spid="167" grpId="0"/>
      <p:bldP spid="168" grpId="0"/>
      <p:bldP spid="169" grpId="0"/>
      <p:bldP spid="17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15" y="735516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Six</a:t>
            </a:r>
            <a:r>
              <a:rPr lang="es-ES_tradnl" dirty="0"/>
              <a:t> </a:t>
            </a:r>
            <a:r>
              <a:rPr lang="es-ES_tradnl" dirty="0" err="1"/>
              <a:t>team</a:t>
            </a:r>
            <a:r>
              <a:rPr lang="es-ES_tradnl" dirty="0"/>
              <a:t> </a:t>
            </a:r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15" y="1710089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925519" y="334196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2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25519" y="4071784"/>
            <a:ext cx="801970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</a:t>
            </a:r>
            <a:r>
              <a:rPr lang="en-US" dirty="0" err="1"/>
              <a:t>pulvinar</a:t>
            </a:r>
            <a:r>
              <a:rPr lang="en-US" dirty="0"/>
              <a:t> quam.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925517" y="5035401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148481" y="5035401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371446" y="5035401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4949119" y="3341965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4949119" y="4071784"/>
            <a:ext cx="801970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</a:t>
            </a:r>
            <a:r>
              <a:rPr lang="en-US" dirty="0" err="1"/>
              <a:t>pulvinar</a:t>
            </a:r>
            <a:r>
              <a:rPr lang="en-US" dirty="0"/>
              <a:t>.</a:t>
            </a:r>
          </a:p>
        </p:txBody>
      </p:sp>
      <p:sp>
        <p:nvSpPr>
          <p:cNvPr id="2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4949117" y="5035401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6172082" y="5035401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7395046" y="5035401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25519" y="6096457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925519" y="6826272"/>
            <a:ext cx="801970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</a:t>
            </a:r>
            <a:r>
              <a:rPr lang="en-US" dirty="0" err="1"/>
              <a:t>pulvinar</a:t>
            </a:r>
            <a:r>
              <a:rPr lang="en-US" dirty="0"/>
              <a:t> quam.</a:t>
            </a:r>
          </a:p>
        </p:txBody>
      </p:sp>
      <p:sp>
        <p:nvSpPr>
          <p:cNvPr id="222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925517" y="778979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48481" y="778979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371446" y="778979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4949119" y="6096457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4949119" y="6826272"/>
            <a:ext cx="801970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pulvinar quam vitae.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4949117" y="778979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16172082" y="778979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17395046" y="778979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925519" y="8918681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925519" y="9648496"/>
            <a:ext cx="801970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</a:t>
            </a:r>
            <a:r>
              <a:rPr lang="en-US" dirty="0" err="1"/>
              <a:t>pulvinar</a:t>
            </a:r>
            <a:r>
              <a:rPr lang="en-US" dirty="0"/>
              <a:t>.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3925517" y="1061211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148481" y="1061211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6371446" y="1061211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4949119" y="8918681"/>
            <a:ext cx="8019708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marR="0" indent="0" algn="l" defTabSz="1038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marL="0" marR="0" lvl="0" indent="0" algn="l" defTabSz="10388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/>
              <a:t>Member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endParaRPr lang="es-ES_tradnl" dirty="0"/>
          </a:p>
          <a:p>
            <a:pPr lvl="0"/>
            <a:endParaRPr lang="es-ES_tradnl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4949119" y="9648496"/>
            <a:ext cx="8019708" cy="963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In </a:t>
            </a:r>
            <a:r>
              <a:rPr lang="en-US" dirty="0" err="1"/>
              <a:t>pulvinar</a:t>
            </a:r>
            <a:r>
              <a:rPr lang="en-US" dirty="0"/>
              <a:t> quam.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4949117" y="1061211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8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16172082" y="1061211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7395046" y="10612113"/>
            <a:ext cx="1222966" cy="67722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9" y="3341961"/>
            <a:ext cx="2076009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1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12578876" y="3341961"/>
            <a:ext cx="2076009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2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1536909" y="6096449"/>
            <a:ext cx="2076009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2578876" y="6096449"/>
            <a:ext cx="2076009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4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1536909" y="8918673"/>
            <a:ext cx="2076009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5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12578876" y="8918673"/>
            <a:ext cx="2076009" cy="237066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8360539" y="2388539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4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0" grpId="0"/>
      <p:bldP spid="241" grpId="0"/>
      <p:bldP spid="242" grpId="0"/>
      <p:bldP spid="243" grpId="0"/>
      <p:bldP spid="244" grpId="0"/>
      <p:bldP spid="245" grpId="0"/>
      <p:bldP spid="4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1536907" y="2969156"/>
            <a:ext cx="21431925" cy="934686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  <a:lvl2pPr marL="1038822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2077642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311646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4155282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8360539" y="2311563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1536907" y="2391836"/>
            <a:ext cx="21431925" cy="993563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defRPr>
            </a:lvl1pPr>
            <a:lvl2pPr marL="1038822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2077642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311646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4155282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1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552939" y="7504679"/>
            <a:ext cx="1279428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552939" y="8594720"/>
            <a:ext cx="1279428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552939" y="9290248"/>
            <a:ext cx="12794285" cy="12615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76976" y="-37913"/>
            <a:ext cx="24664942" cy="13932492"/>
          </a:xfrm>
          <a:custGeom>
            <a:avLst/>
            <a:gdLst>
              <a:gd name="connsiteX0" fmla="*/ 0 w 21431925"/>
              <a:gd name="connsiteY0" fmla="*/ 0 h 5733342"/>
              <a:gd name="connsiteX1" fmla="*/ 21431925 w 21431925"/>
              <a:gd name="connsiteY1" fmla="*/ 0 h 5733342"/>
              <a:gd name="connsiteX2" fmla="*/ 21431925 w 21431925"/>
              <a:gd name="connsiteY2" fmla="*/ 5733342 h 5733342"/>
              <a:gd name="connsiteX3" fmla="*/ 0 w 21431925"/>
              <a:gd name="connsiteY3" fmla="*/ 5733342 h 5733342"/>
              <a:gd name="connsiteX4" fmla="*/ 0 w 21431925"/>
              <a:gd name="connsiteY4" fmla="*/ 0 h 5733342"/>
              <a:gd name="connsiteX0" fmla="*/ 0 w 21431925"/>
              <a:gd name="connsiteY0" fmla="*/ 0 h 13815727"/>
              <a:gd name="connsiteX1" fmla="*/ 21431925 w 21431925"/>
              <a:gd name="connsiteY1" fmla="*/ 0 h 13815727"/>
              <a:gd name="connsiteX2" fmla="*/ 21431925 w 21431925"/>
              <a:gd name="connsiteY2" fmla="*/ 5733342 h 13815727"/>
              <a:gd name="connsiteX3" fmla="*/ 0 w 21431925"/>
              <a:gd name="connsiteY3" fmla="*/ 13815727 h 13815727"/>
              <a:gd name="connsiteX4" fmla="*/ 0 w 21431925"/>
              <a:gd name="connsiteY4" fmla="*/ 0 h 13815727"/>
              <a:gd name="connsiteX0" fmla="*/ 0 w 21431925"/>
              <a:gd name="connsiteY0" fmla="*/ 615800 h 14431527"/>
              <a:gd name="connsiteX1" fmla="*/ 8153446 w 21431925"/>
              <a:gd name="connsiteY1" fmla="*/ 0 h 14431527"/>
              <a:gd name="connsiteX2" fmla="*/ 21431925 w 21431925"/>
              <a:gd name="connsiteY2" fmla="*/ 6349142 h 14431527"/>
              <a:gd name="connsiteX3" fmla="*/ 0 w 21431925"/>
              <a:gd name="connsiteY3" fmla="*/ 14431527 h 14431527"/>
              <a:gd name="connsiteX4" fmla="*/ 0 w 21431925"/>
              <a:gd name="connsiteY4" fmla="*/ 615800 h 14431527"/>
              <a:gd name="connsiteX0" fmla="*/ 0 w 9231119"/>
              <a:gd name="connsiteY0" fmla="*/ 615800 h 14431527"/>
              <a:gd name="connsiteX1" fmla="*/ 8153446 w 9231119"/>
              <a:gd name="connsiteY1" fmla="*/ 0 h 14431527"/>
              <a:gd name="connsiteX2" fmla="*/ 9231119 w 9231119"/>
              <a:gd name="connsiteY2" fmla="*/ 383572 h 14431527"/>
              <a:gd name="connsiteX3" fmla="*/ 0 w 9231119"/>
              <a:gd name="connsiteY3" fmla="*/ 14431527 h 14431527"/>
              <a:gd name="connsiteX4" fmla="*/ 0 w 9231119"/>
              <a:gd name="connsiteY4" fmla="*/ 615800 h 14431527"/>
              <a:gd name="connsiteX0" fmla="*/ 0 w 9231119"/>
              <a:gd name="connsiteY0" fmla="*/ 232228 h 14047955"/>
              <a:gd name="connsiteX1" fmla="*/ 7114260 w 9231119"/>
              <a:gd name="connsiteY1" fmla="*/ 116766 h 14047955"/>
              <a:gd name="connsiteX2" fmla="*/ 9231119 w 9231119"/>
              <a:gd name="connsiteY2" fmla="*/ 0 h 14047955"/>
              <a:gd name="connsiteX3" fmla="*/ 0 w 9231119"/>
              <a:gd name="connsiteY3" fmla="*/ 14047955 h 14047955"/>
              <a:gd name="connsiteX4" fmla="*/ 0 w 9231119"/>
              <a:gd name="connsiteY4" fmla="*/ 232228 h 14047955"/>
              <a:gd name="connsiteX0" fmla="*/ 0 w 16312974"/>
              <a:gd name="connsiteY0" fmla="*/ 115462 h 13931189"/>
              <a:gd name="connsiteX1" fmla="*/ 7114260 w 16312974"/>
              <a:gd name="connsiteY1" fmla="*/ 0 h 13931189"/>
              <a:gd name="connsiteX2" fmla="*/ 16312974 w 16312974"/>
              <a:gd name="connsiteY2" fmla="*/ 114159 h 13931189"/>
              <a:gd name="connsiteX3" fmla="*/ 0 w 16312974"/>
              <a:gd name="connsiteY3" fmla="*/ 13931189 h 13931189"/>
              <a:gd name="connsiteX4" fmla="*/ 0 w 16312974"/>
              <a:gd name="connsiteY4" fmla="*/ 115462 h 13931189"/>
              <a:gd name="connsiteX0" fmla="*/ 0 w 17159717"/>
              <a:gd name="connsiteY0" fmla="*/ 115462 h 13931189"/>
              <a:gd name="connsiteX1" fmla="*/ 7114260 w 17159717"/>
              <a:gd name="connsiteY1" fmla="*/ 0 h 13931189"/>
              <a:gd name="connsiteX2" fmla="*/ 17159717 w 17159717"/>
              <a:gd name="connsiteY2" fmla="*/ 37184 h 13931189"/>
              <a:gd name="connsiteX3" fmla="*/ 0 w 17159717"/>
              <a:gd name="connsiteY3" fmla="*/ 13931189 h 13931189"/>
              <a:gd name="connsiteX4" fmla="*/ 0 w 17159717"/>
              <a:gd name="connsiteY4" fmla="*/ 115462 h 13931189"/>
              <a:gd name="connsiteX0" fmla="*/ 0 w 17159717"/>
              <a:gd name="connsiteY0" fmla="*/ 78278 h 13894005"/>
              <a:gd name="connsiteX1" fmla="*/ 7306701 w 17159717"/>
              <a:gd name="connsiteY1" fmla="*/ 39791 h 13894005"/>
              <a:gd name="connsiteX2" fmla="*/ 17159717 w 17159717"/>
              <a:gd name="connsiteY2" fmla="*/ 0 h 13894005"/>
              <a:gd name="connsiteX3" fmla="*/ 0 w 17159717"/>
              <a:gd name="connsiteY3" fmla="*/ 13894005 h 13894005"/>
              <a:gd name="connsiteX4" fmla="*/ 0 w 17159717"/>
              <a:gd name="connsiteY4" fmla="*/ 78278 h 13894005"/>
              <a:gd name="connsiteX0" fmla="*/ 0 w 17159717"/>
              <a:gd name="connsiteY0" fmla="*/ 78278 h 13894005"/>
              <a:gd name="connsiteX1" fmla="*/ 17159717 w 17159717"/>
              <a:gd name="connsiteY1" fmla="*/ 0 h 13894005"/>
              <a:gd name="connsiteX2" fmla="*/ 0 w 17159717"/>
              <a:gd name="connsiteY2" fmla="*/ 13894005 h 13894005"/>
              <a:gd name="connsiteX3" fmla="*/ 0 w 17159717"/>
              <a:gd name="connsiteY3" fmla="*/ 78278 h 13894005"/>
              <a:gd name="connsiteX0" fmla="*/ 0 w 17313669"/>
              <a:gd name="connsiteY0" fmla="*/ 0 h 13815727"/>
              <a:gd name="connsiteX1" fmla="*/ 17313669 w 17313669"/>
              <a:gd name="connsiteY1" fmla="*/ 75672 h 13815727"/>
              <a:gd name="connsiteX2" fmla="*/ 0 w 17313669"/>
              <a:gd name="connsiteY2" fmla="*/ 13815727 h 13815727"/>
              <a:gd name="connsiteX3" fmla="*/ 0 w 17313669"/>
              <a:gd name="connsiteY3" fmla="*/ 0 h 13815727"/>
              <a:gd name="connsiteX0" fmla="*/ 0 w 17352156"/>
              <a:gd name="connsiteY0" fmla="*/ 0 h 13815727"/>
              <a:gd name="connsiteX1" fmla="*/ 17352156 w 17352156"/>
              <a:gd name="connsiteY1" fmla="*/ 37184 h 13815727"/>
              <a:gd name="connsiteX2" fmla="*/ 0 w 17352156"/>
              <a:gd name="connsiteY2" fmla="*/ 13815727 h 13815727"/>
              <a:gd name="connsiteX3" fmla="*/ 0 w 17352156"/>
              <a:gd name="connsiteY3" fmla="*/ 0 h 13815727"/>
              <a:gd name="connsiteX0" fmla="*/ 0 w 24587964"/>
              <a:gd name="connsiteY0" fmla="*/ 39791 h 13855518"/>
              <a:gd name="connsiteX1" fmla="*/ 24587964 w 24587964"/>
              <a:gd name="connsiteY1" fmla="*/ 0 h 13855518"/>
              <a:gd name="connsiteX2" fmla="*/ 0 w 24587964"/>
              <a:gd name="connsiteY2" fmla="*/ 13855518 h 13855518"/>
              <a:gd name="connsiteX3" fmla="*/ 0 w 24587964"/>
              <a:gd name="connsiteY3" fmla="*/ 39791 h 13855518"/>
              <a:gd name="connsiteX0" fmla="*/ 0 w 24587964"/>
              <a:gd name="connsiteY0" fmla="*/ 39791 h 13855518"/>
              <a:gd name="connsiteX1" fmla="*/ 24587964 w 24587964"/>
              <a:gd name="connsiteY1" fmla="*/ 0 h 13855518"/>
              <a:gd name="connsiteX2" fmla="*/ 0 w 24587964"/>
              <a:gd name="connsiteY2" fmla="*/ 13855518 h 13855518"/>
              <a:gd name="connsiteX3" fmla="*/ 0 w 24587964"/>
              <a:gd name="connsiteY3" fmla="*/ 39791 h 13855518"/>
              <a:gd name="connsiteX0" fmla="*/ 0 w 24587964"/>
              <a:gd name="connsiteY0" fmla="*/ 39791 h 12008115"/>
              <a:gd name="connsiteX1" fmla="*/ 24587964 w 24587964"/>
              <a:gd name="connsiteY1" fmla="*/ 0 h 12008115"/>
              <a:gd name="connsiteX2" fmla="*/ 11777433 w 24587964"/>
              <a:gd name="connsiteY2" fmla="*/ 12008115 h 12008115"/>
              <a:gd name="connsiteX3" fmla="*/ 0 w 24587964"/>
              <a:gd name="connsiteY3" fmla="*/ 39791 h 12008115"/>
              <a:gd name="connsiteX0" fmla="*/ 0 w 24587964"/>
              <a:gd name="connsiteY0" fmla="*/ 39791 h 13855517"/>
              <a:gd name="connsiteX1" fmla="*/ 24587964 w 24587964"/>
              <a:gd name="connsiteY1" fmla="*/ 0 h 13855517"/>
              <a:gd name="connsiteX2" fmla="*/ 8505924 w 24587964"/>
              <a:gd name="connsiteY2" fmla="*/ 13855517 h 13855517"/>
              <a:gd name="connsiteX3" fmla="*/ 0 w 24587964"/>
              <a:gd name="connsiteY3" fmla="*/ 39791 h 13855517"/>
              <a:gd name="connsiteX0" fmla="*/ 0 w 24587964"/>
              <a:gd name="connsiteY0" fmla="*/ 39791 h 13855517"/>
              <a:gd name="connsiteX1" fmla="*/ 24587964 w 24587964"/>
              <a:gd name="connsiteY1" fmla="*/ 0 h 13855517"/>
              <a:gd name="connsiteX2" fmla="*/ 8505924 w 24587964"/>
              <a:gd name="connsiteY2" fmla="*/ 13855517 h 13855517"/>
              <a:gd name="connsiteX3" fmla="*/ 0 w 24587964"/>
              <a:gd name="connsiteY3" fmla="*/ 39791 h 13855517"/>
              <a:gd name="connsiteX0" fmla="*/ 0 w 24587964"/>
              <a:gd name="connsiteY0" fmla="*/ 39791 h 13932492"/>
              <a:gd name="connsiteX1" fmla="*/ 24587964 w 24587964"/>
              <a:gd name="connsiteY1" fmla="*/ 0 h 13932492"/>
              <a:gd name="connsiteX2" fmla="*/ 4387671 w 24587964"/>
              <a:gd name="connsiteY2" fmla="*/ 13932492 h 13932492"/>
              <a:gd name="connsiteX3" fmla="*/ 0 w 24587964"/>
              <a:gd name="connsiteY3" fmla="*/ 39791 h 13932492"/>
              <a:gd name="connsiteX0" fmla="*/ 0 w 24587964"/>
              <a:gd name="connsiteY0" fmla="*/ 39791 h 13932492"/>
              <a:gd name="connsiteX1" fmla="*/ 24587964 w 24587964"/>
              <a:gd name="connsiteY1" fmla="*/ 0 h 13932492"/>
              <a:gd name="connsiteX2" fmla="*/ 4387671 w 24587964"/>
              <a:gd name="connsiteY2" fmla="*/ 13932492 h 13932492"/>
              <a:gd name="connsiteX3" fmla="*/ 2001392 w 24587964"/>
              <a:gd name="connsiteY3" fmla="*/ 6657771 h 13932492"/>
              <a:gd name="connsiteX4" fmla="*/ 0 w 24587964"/>
              <a:gd name="connsiteY4" fmla="*/ 39791 h 13932492"/>
              <a:gd name="connsiteX0" fmla="*/ 76978 w 24664942"/>
              <a:gd name="connsiteY0" fmla="*/ 39791 h 13932492"/>
              <a:gd name="connsiteX1" fmla="*/ 24664942 w 24664942"/>
              <a:gd name="connsiteY1" fmla="*/ 0 h 13932492"/>
              <a:gd name="connsiteX2" fmla="*/ 4464649 w 24664942"/>
              <a:gd name="connsiteY2" fmla="*/ 13932492 h 13932492"/>
              <a:gd name="connsiteX3" fmla="*/ 0 w 24664942"/>
              <a:gd name="connsiteY3" fmla="*/ 13854943 h 13932492"/>
              <a:gd name="connsiteX4" fmla="*/ 76978 w 24664942"/>
              <a:gd name="connsiteY4" fmla="*/ 39791 h 13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4942" h="13932492">
                <a:moveTo>
                  <a:pt x="76978" y="39791"/>
                </a:moveTo>
                <a:lnTo>
                  <a:pt x="24664942" y="0"/>
                </a:lnTo>
                <a:cubicBezTo>
                  <a:pt x="6692915" y="3155979"/>
                  <a:pt x="12660637" y="9313986"/>
                  <a:pt x="4464649" y="13932492"/>
                </a:cubicBezTo>
                <a:lnTo>
                  <a:pt x="0" y="13854943"/>
                </a:lnTo>
                <a:lnTo>
                  <a:pt x="76978" y="39791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ight Triangle 1"/>
          <p:cNvSpPr/>
          <p:nvPr userDrawn="1"/>
        </p:nvSpPr>
        <p:spPr bwMode="auto">
          <a:xfrm rot="13941397" flipH="1">
            <a:off x="19000361" y="-1843998"/>
            <a:ext cx="3741032" cy="8231392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556857 w 1557553"/>
              <a:gd name="connsiteY0" fmla="*/ 5819403 h 5819403"/>
              <a:gd name="connsiteX1" fmla="*/ 94996 w 1557553"/>
              <a:gd name="connsiteY1" fmla="*/ 0 h 5819403"/>
              <a:gd name="connsiteX2" fmla="*/ 1557553 w 1557553"/>
              <a:gd name="connsiteY2" fmla="*/ 5742428 h 5819403"/>
              <a:gd name="connsiteX3" fmla="*/ 556857 w 1557553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2415894 w 3416590"/>
              <a:gd name="connsiteY0" fmla="*/ 7656719 h 7656719"/>
              <a:gd name="connsiteX1" fmla="*/ 50833 w 3416590"/>
              <a:gd name="connsiteY1" fmla="*/ 0 h 7656719"/>
              <a:gd name="connsiteX2" fmla="*/ 3416590 w 3416590"/>
              <a:gd name="connsiteY2" fmla="*/ 7579744 h 7656719"/>
              <a:gd name="connsiteX3" fmla="*/ 2415894 w 3416590"/>
              <a:gd name="connsiteY3" fmla="*/ 7656719 h 7656719"/>
              <a:gd name="connsiteX0" fmla="*/ 2365061 w 3365757"/>
              <a:gd name="connsiteY0" fmla="*/ 7656719 h 7656719"/>
              <a:gd name="connsiteX1" fmla="*/ 0 w 3365757"/>
              <a:gd name="connsiteY1" fmla="*/ 0 h 7656719"/>
              <a:gd name="connsiteX2" fmla="*/ 3365757 w 3365757"/>
              <a:gd name="connsiteY2" fmla="*/ 7579744 h 7656719"/>
              <a:gd name="connsiteX3" fmla="*/ 2365061 w 3365757"/>
              <a:gd name="connsiteY3" fmla="*/ 7656719 h 7656719"/>
              <a:gd name="connsiteX0" fmla="*/ 2565281 w 3365757"/>
              <a:gd name="connsiteY0" fmla="*/ 8231392 h 8231392"/>
              <a:gd name="connsiteX1" fmla="*/ 0 w 3365757"/>
              <a:gd name="connsiteY1" fmla="*/ 0 h 8231392"/>
              <a:gd name="connsiteX2" fmla="*/ 3365757 w 3365757"/>
              <a:gd name="connsiteY2" fmla="*/ 7579744 h 8231392"/>
              <a:gd name="connsiteX3" fmla="*/ 2565281 w 3365757"/>
              <a:gd name="connsiteY3" fmla="*/ 8231392 h 8231392"/>
              <a:gd name="connsiteX0" fmla="*/ 2565281 w 3365757"/>
              <a:gd name="connsiteY0" fmla="*/ 8231392 h 8231392"/>
              <a:gd name="connsiteX1" fmla="*/ 0 w 3365757"/>
              <a:gd name="connsiteY1" fmla="*/ 0 h 8231392"/>
              <a:gd name="connsiteX2" fmla="*/ 3365757 w 3365757"/>
              <a:gd name="connsiteY2" fmla="*/ 7579744 h 8231392"/>
              <a:gd name="connsiteX3" fmla="*/ 2565281 w 3365757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32" h="8231392">
                <a:moveTo>
                  <a:pt x="2565281" y="8231392"/>
                </a:moveTo>
                <a:cubicBezTo>
                  <a:pt x="1846831" y="6509687"/>
                  <a:pt x="8868" y="3224981"/>
                  <a:pt x="0" y="0"/>
                </a:cubicBezTo>
                <a:cubicBezTo>
                  <a:pt x="17284" y="1651663"/>
                  <a:pt x="1926727" y="5262481"/>
                  <a:pt x="3741032" y="7436111"/>
                </a:cubicBezTo>
                <a:lnTo>
                  <a:pt x="2565281" y="823139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2818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771102"/>
            <a:ext cx="21431925" cy="950642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just">
              <a:lnSpc>
                <a:spcPct val="13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Two</a:t>
            </a:r>
            <a:r>
              <a:rPr lang="es-ES_tradnl" dirty="0"/>
              <a:t> </a:t>
            </a:r>
            <a:r>
              <a:rPr lang="es-ES_tradnl" dirty="0" err="1"/>
              <a:t>columns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830184"/>
            <a:ext cx="21431925" cy="9716761"/>
          </a:xfrm>
          <a:prstGeom prst="rect">
            <a:avLst/>
          </a:prstGeom>
        </p:spPr>
        <p:txBody>
          <a:bodyPr vert="horz" lIns="243798" tIns="121900" rIns="243798" bIns="121900" numCol="2" spcCol="720000"/>
          <a:lstStyle>
            <a:lvl1pPr marL="0" indent="0" algn="just">
              <a:lnSpc>
                <a:spcPct val="13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Three</a:t>
            </a:r>
            <a:r>
              <a:rPr lang="es-ES_tradnl" dirty="0"/>
              <a:t> </a:t>
            </a:r>
            <a:r>
              <a:rPr lang="es-ES_tradnl" dirty="0" err="1"/>
              <a:t>columns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714720"/>
            <a:ext cx="21431925" cy="9716761"/>
          </a:xfrm>
          <a:prstGeom prst="rect">
            <a:avLst/>
          </a:prstGeom>
        </p:spPr>
        <p:txBody>
          <a:bodyPr vert="horz" lIns="243798" tIns="121900" rIns="243798" bIns="121900" numCol="3" spcCol="720000"/>
          <a:lstStyle>
            <a:lvl1pPr marL="0" indent="0" algn="just">
              <a:lnSpc>
                <a:spcPct val="13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Dark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335196"/>
            <a:ext cx="21431925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15" y="4436373"/>
            <a:ext cx="21431925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15" y="10506461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15" y="11120840"/>
            <a:ext cx="21431925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hendreritn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1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335196"/>
            <a:ext cx="21431925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239292" y="4436373"/>
            <a:ext cx="10729548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15" y="10506461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15" y="11120840"/>
            <a:ext cx="21431925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hendreritn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91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0" y="4404557"/>
            <a:ext cx="10521205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2536547" y="4404557"/>
            <a:ext cx="10432285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258220"/>
            <a:ext cx="21431925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896" y="10429485"/>
            <a:ext cx="10521209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00" y="11021292"/>
            <a:ext cx="10521205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2536545" y="10429485"/>
            <a:ext cx="10432289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536547" y="11021292"/>
            <a:ext cx="10432285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22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0" y="2518645"/>
            <a:ext cx="10521205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2536547" y="2518645"/>
            <a:ext cx="10432285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896" y="8428109"/>
            <a:ext cx="10521209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2536545" y="8428109"/>
            <a:ext cx="10432289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80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5" grpId="0"/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three</a:t>
            </a:r>
            <a:r>
              <a:rPr lang="es-ES_tradnl" dirty="0"/>
              <a:t> </a:t>
            </a:r>
            <a:r>
              <a:rPr lang="es-ES_tradnl" dirty="0" err="1"/>
              <a:t>images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335196"/>
            <a:ext cx="21431925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5" y="4481533"/>
            <a:ext cx="6592157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897" y="10506461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05" y="11098268"/>
            <a:ext cx="6592157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897514" y="4481533"/>
            <a:ext cx="6592157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897506" y="10506461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897514" y="11098268"/>
            <a:ext cx="6592157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6376685" y="4481533"/>
            <a:ext cx="6592157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376677" y="10506461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376685" y="11098268"/>
            <a:ext cx="6592157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2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552939" y="8351415"/>
            <a:ext cx="1279428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552939" y="9441456"/>
            <a:ext cx="1279428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5">
                    <a:lumMod val="20000"/>
                    <a:lumOff val="8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552939" y="10136984"/>
            <a:ext cx="12794285" cy="12615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45243" y="0"/>
            <a:ext cx="24432418" cy="14009468"/>
          </a:xfrm>
          <a:custGeom>
            <a:avLst/>
            <a:gdLst>
              <a:gd name="connsiteX0" fmla="*/ 0 w 24355441"/>
              <a:gd name="connsiteY0" fmla="*/ 0 h 6850784"/>
              <a:gd name="connsiteX1" fmla="*/ 24355441 w 24355441"/>
              <a:gd name="connsiteY1" fmla="*/ 0 h 6850784"/>
              <a:gd name="connsiteX2" fmla="*/ 24355441 w 24355441"/>
              <a:gd name="connsiteY2" fmla="*/ 6850784 h 6850784"/>
              <a:gd name="connsiteX3" fmla="*/ 0 w 24355441"/>
              <a:gd name="connsiteY3" fmla="*/ 6850784 h 6850784"/>
              <a:gd name="connsiteX4" fmla="*/ 0 w 24355441"/>
              <a:gd name="connsiteY4" fmla="*/ 0 h 6850784"/>
              <a:gd name="connsiteX0" fmla="*/ 76977 w 24432418"/>
              <a:gd name="connsiteY0" fmla="*/ 0 h 14009468"/>
              <a:gd name="connsiteX1" fmla="*/ 24432418 w 24432418"/>
              <a:gd name="connsiteY1" fmla="*/ 0 h 14009468"/>
              <a:gd name="connsiteX2" fmla="*/ 24432418 w 24432418"/>
              <a:gd name="connsiteY2" fmla="*/ 6850784 h 14009468"/>
              <a:gd name="connsiteX3" fmla="*/ 0 w 24432418"/>
              <a:gd name="connsiteY3" fmla="*/ 14009468 h 14009468"/>
              <a:gd name="connsiteX4" fmla="*/ 76977 w 24432418"/>
              <a:gd name="connsiteY4" fmla="*/ 0 h 14009468"/>
              <a:gd name="connsiteX0" fmla="*/ 76977 w 24432418"/>
              <a:gd name="connsiteY0" fmla="*/ 0 h 14009468"/>
              <a:gd name="connsiteX1" fmla="*/ 24432418 w 24432418"/>
              <a:gd name="connsiteY1" fmla="*/ 0 h 14009468"/>
              <a:gd name="connsiteX2" fmla="*/ 24432418 w 24432418"/>
              <a:gd name="connsiteY2" fmla="*/ 6850784 h 14009468"/>
              <a:gd name="connsiteX3" fmla="*/ 0 w 24432418"/>
              <a:gd name="connsiteY3" fmla="*/ 14009468 h 14009468"/>
              <a:gd name="connsiteX4" fmla="*/ 76977 w 24432418"/>
              <a:gd name="connsiteY4" fmla="*/ 0 h 14009468"/>
              <a:gd name="connsiteX0" fmla="*/ 76977 w 24432418"/>
              <a:gd name="connsiteY0" fmla="*/ 0 h 14009468"/>
              <a:gd name="connsiteX1" fmla="*/ 24432418 w 24432418"/>
              <a:gd name="connsiteY1" fmla="*/ 0 h 14009468"/>
              <a:gd name="connsiteX2" fmla="*/ 24432418 w 24432418"/>
              <a:gd name="connsiteY2" fmla="*/ 6850784 h 14009468"/>
              <a:gd name="connsiteX3" fmla="*/ 0 w 24432418"/>
              <a:gd name="connsiteY3" fmla="*/ 14009468 h 14009468"/>
              <a:gd name="connsiteX4" fmla="*/ 76977 w 24432418"/>
              <a:gd name="connsiteY4" fmla="*/ 0 h 140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2418" h="14009468">
                <a:moveTo>
                  <a:pt x="76977" y="0"/>
                </a:moveTo>
                <a:lnTo>
                  <a:pt x="24432418" y="0"/>
                </a:lnTo>
                <a:lnTo>
                  <a:pt x="24432418" y="6850784"/>
                </a:lnTo>
                <a:cubicBezTo>
                  <a:pt x="16288279" y="9237012"/>
                  <a:pt x="13955878" y="-423363"/>
                  <a:pt x="0" y="14009468"/>
                </a:cubicBezTo>
                <a:lnTo>
                  <a:pt x="76977" y="0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Right Triangle 1"/>
          <p:cNvSpPr/>
          <p:nvPr userDrawn="1"/>
        </p:nvSpPr>
        <p:spPr bwMode="auto">
          <a:xfrm rot="14091932" flipH="1" flipV="1">
            <a:off x="2997294" y="8014050"/>
            <a:ext cx="2684592" cy="8707187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556857 w 1557553"/>
              <a:gd name="connsiteY0" fmla="*/ 5819403 h 5819403"/>
              <a:gd name="connsiteX1" fmla="*/ 94996 w 1557553"/>
              <a:gd name="connsiteY1" fmla="*/ 0 h 5819403"/>
              <a:gd name="connsiteX2" fmla="*/ 1557553 w 1557553"/>
              <a:gd name="connsiteY2" fmla="*/ 5742428 h 5819403"/>
              <a:gd name="connsiteX3" fmla="*/ 556857 w 1557553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39784 w 1640480"/>
              <a:gd name="connsiteY0" fmla="*/ 5819403 h 5819403"/>
              <a:gd name="connsiteX1" fmla="*/ 177923 w 1640480"/>
              <a:gd name="connsiteY1" fmla="*/ 0 h 5819403"/>
              <a:gd name="connsiteX2" fmla="*/ 1640480 w 1640480"/>
              <a:gd name="connsiteY2" fmla="*/ 5742428 h 5819403"/>
              <a:gd name="connsiteX3" fmla="*/ 639784 w 1640480"/>
              <a:gd name="connsiteY3" fmla="*/ 5819403 h 5819403"/>
              <a:gd name="connsiteX0" fmla="*/ 639784 w 1856701"/>
              <a:gd name="connsiteY0" fmla="*/ 5819403 h 5819403"/>
              <a:gd name="connsiteX1" fmla="*/ 177923 w 1856701"/>
              <a:gd name="connsiteY1" fmla="*/ 0 h 5819403"/>
              <a:gd name="connsiteX2" fmla="*/ 1856701 w 1856701"/>
              <a:gd name="connsiteY2" fmla="*/ 5613004 h 5819403"/>
              <a:gd name="connsiteX3" fmla="*/ 639784 w 1856701"/>
              <a:gd name="connsiteY3" fmla="*/ 5819403 h 5819403"/>
              <a:gd name="connsiteX0" fmla="*/ 783853 w 2000770"/>
              <a:gd name="connsiteY0" fmla="*/ 5788402 h 5788402"/>
              <a:gd name="connsiteX1" fmla="*/ 143746 w 2000770"/>
              <a:gd name="connsiteY1" fmla="*/ 0 h 5788402"/>
              <a:gd name="connsiteX2" fmla="*/ 2000770 w 2000770"/>
              <a:gd name="connsiteY2" fmla="*/ 5582003 h 5788402"/>
              <a:gd name="connsiteX3" fmla="*/ 783853 w 2000770"/>
              <a:gd name="connsiteY3" fmla="*/ 5788402 h 5788402"/>
              <a:gd name="connsiteX0" fmla="*/ 672367 w 1889284"/>
              <a:gd name="connsiteY0" fmla="*/ 5788402 h 5788402"/>
              <a:gd name="connsiteX1" fmla="*/ 32260 w 1889284"/>
              <a:gd name="connsiteY1" fmla="*/ 0 h 5788402"/>
              <a:gd name="connsiteX2" fmla="*/ 1889284 w 1889284"/>
              <a:gd name="connsiteY2" fmla="*/ 5582003 h 5788402"/>
              <a:gd name="connsiteX3" fmla="*/ 672367 w 1889284"/>
              <a:gd name="connsiteY3" fmla="*/ 5788402 h 5788402"/>
              <a:gd name="connsiteX0" fmla="*/ 672367 w 1784675"/>
              <a:gd name="connsiteY0" fmla="*/ 5788402 h 5788402"/>
              <a:gd name="connsiteX1" fmla="*/ 32260 w 1784675"/>
              <a:gd name="connsiteY1" fmla="*/ 0 h 5788402"/>
              <a:gd name="connsiteX2" fmla="*/ 1784675 w 1784675"/>
              <a:gd name="connsiteY2" fmla="*/ 4663646 h 5788402"/>
              <a:gd name="connsiteX3" fmla="*/ 672367 w 1784675"/>
              <a:gd name="connsiteY3" fmla="*/ 5788402 h 578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675" h="5788402">
                <a:moveTo>
                  <a:pt x="672367" y="5788402"/>
                </a:moveTo>
                <a:cubicBezTo>
                  <a:pt x="132164" y="4035697"/>
                  <a:pt x="-88785" y="2767842"/>
                  <a:pt x="32260" y="0"/>
                </a:cubicBezTo>
                <a:cubicBezTo>
                  <a:pt x="186214" y="2080923"/>
                  <a:pt x="514559" y="2313311"/>
                  <a:pt x="1784675" y="4663646"/>
                </a:cubicBezTo>
                <a:lnTo>
                  <a:pt x="672367" y="578840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898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four</a:t>
            </a:r>
            <a:r>
              <a:rPr lang="es-ES_tradnl" dirty="0"/>
              <a:t> </a:t>
            </a:r>
            <a:r>
              <a:rPr lang="es-ES_tradnl" dirty="0" err="1"/>
              <a:t>images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335196"/>
            <a:ext cx="21431925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0" y="4481533"/>
            <a:ext cx="4876024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897" y="10506461"/>
            <a:ext cx="4876026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00" y="11098268"/>
            <a:ext cx="4876024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57706" y="4481533"/>
            <a:ext cx="4876024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957701" y="10506461"/>
            <a:ext cx="4876026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57706" y="11098268"/>
            <a:ext cx="4876024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658132" y="4481533"/>
            <a:ext cx="4876024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658129" y="10506461"/>
            <a:ext cx="4876026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658132" y="11098268"/>
            <a:ext cx="4876024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8092803" y="4481533"/>
            <a:ext cx="4876024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8092800" y="10506461"/>
            <a:ext cx="4876026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8092803" y="11098268"/>
            <a:ext cx="4876024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 </a:t>
            </a:r>
            <a:r>
              <a:rPr lang="en-US" dirty="0" err="1"/>
              <a:t>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five</a:t>
            </a:r>
            <a:r>
              <a:rPr lang="es-ES_tradnl" dirty="0"/>
              <a:t> </a:t>
            </a:r>
            <a:r>
              <a:rPr lang="es-ES_tradnl" dirty="0" err="1"/>
              <a:t>images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296708"/>
            <a:ext cx="21431925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3" y="4443045"/>
            <a:ext cx="392763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898" y="10467973"/>
            <a:ext cx="3927634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03" y="11059780"/>
            <a:ext cx="392763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in.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894985" y="4443045"/>
            <a:ext cx="392763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894980" y="10467973"/>
            <a:ext cx="3927634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894985" y="11059780"/>
            <a:ext cx="392763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in.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229775" y="4443045"/>
            <a:ext cx="392763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0229772" y="10467973"/>
            <a:ext cx="3927634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0229775" y="11059780"/>
            <a:ext cx="392763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in.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4678176" y="4443045"/>
            <a:ext cx="392763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4678175" y="10467973"/>
            <a:ext cx="3927634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4678176" y="11059780"/>
            <a:ext cx="392763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in.</a:t>
            </a: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9041196" y="4443045"/>
            <a:ext cx="3927632" cy="573334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9041193" y="10467973"/>
            <a:ext cx="3927634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9041196" y="11059780"/>
            <a:ext cx="3927632" cy="12614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22682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six</a:t>
            </a:r>
            <a:r>
              <a:rPr lang="es-ES_tradnl" dirty="0"/>
              <a:t> </a:t>
            </a:r>
            <a:r>
              <a:rPr lang="es-ES_tradnl" dirty="0" err="1"/>
              <a:t>images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905" y="2387036"/>
            <a:ext cx="6592157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897" y="5523431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536905" y="6115239"/>
            <a:ext cx="6592157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897514" y="2387036"/>
            <a:ext cx="6592157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897506" y="5523431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897514" y="6115239"/>
            <a:ext cx="6592157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6376685" y="2387036"/>
            <a:ext cx="6592157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6376677" y="5523431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376685" y="6115239"/>
            <a:ext cx="6592157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36905" y="7444460"/>
            <a:ext cx="6592157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536897" y="10580855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536905" y="11172663"/>
            <a:ext cx="6592157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8897514" y="7444460"/>
            <a:ext cx="6592157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897506" y="10580855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8897514" y="11172663"/>
            <a:ext cx="6592157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6376685" y="7444460"/>
            <a:ext cx="6592157" cy="284480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6376677" y="10580855"/>
            <a:ext cx="6592161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16376685" y="11172663"/>
            <a:ext cx="6592157" cy="8099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14709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8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883"/>
          <p:cNvSpPr/>
          <p:nvPr userDrawn="1"/>
        </p:nvSpPr>
        <p:spPr>
          <a:xfrm>
            <a:off x="2449132" y="2391836"/>
            <a:ext cx="19456489" cy="10559576"/>
          </a:xfrm>
          <a:prstGeom prst="rect">
            <a:avLst/>
          </a:prstGeom>
          <a:blipFill>
            <a:blip r:embed="rId2">
              <a:alphaModFix amt="10000"/>
            </a:blip>
            <a:stretch>
              <a:fillRect/>
            </a:stretch>
          </a:blipFill>
          <a:ln w="12700">
            <a:miter lim="400000"/>
          </a:ln>
        </p:spPr>
        <p:txBody>
          <a:bodyPr lIns="71438" tIns="71438" rIns="71438" bIns="71438" anchor="ctr"/>
          <a:lstStyle/>
          <a:p>
            <a:pPr lvl="0" defTabSz="584200">
              <a:defRPr sz="3200">
                <a:solidFill>
                  <a:srgbClr val="40546A"/>
                </a:solidFill>
              </a:defRPr>
            </a:pP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1" dur="4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418232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392805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pic>
        <p:nvPicPr>
          <p:cNvPr id="6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716941" y="2935919"/>
            <a:ext cx="4443155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72670" y="4272844"/>
            <a:ext cx="3799182" cy="672535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pic>
        <p:nvPicPr>
          <p:cNvPr id="11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434093" y="2935919"/>
            <a:ext cx="4443155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789823" y="4272844"/>
            <a:ext cx="3799182" cy="672535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3060701" y="4329605"/>
            <a:ext cx="99781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3060701" y="5006320"/>
            <a:ext cx="9978161" cy="37058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13060702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3165016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15296775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5401089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7405799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7510113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19640224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9744538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21598675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702988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8360539" y="2080635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3" grpId="0"/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rgbClr val="A1A1A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pic>
        <p:nvPicPr>
          <p:cNvPr id="6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7567167" y="2795055"/>
            <a:ext cx="4443155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922896" y="4131980"/>
            <a:ext cx="3799182" cy="664453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8360539" y="2311563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4" name="image2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2262746" y="2795055"/>
            <a:ext cx="4443155" cy="9456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618475" y="4131980"/>
            <a:ext cx="3799182" cy="664453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animBg="1"/>
      <p:bldP spid="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3060701" y="4329605"/>
            <a:ext cx="99781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3060701" y="5006320"/>
            <a:ext cx="9978161" cy="37058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13060702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3165016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Rounded Rectangle 35"/>
          <p:cNvSpPr/>
          <p:nvPr userDrawn="1"/>
        </p:nvSpPr>
        <p:spPr>
          <a:xfrm>
            <a:off x="15296775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5401089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17405799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7510113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19640224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9744538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21598675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702988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747028" y="2672113"/>
            <a:ext cx="12313673" cy="9579714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1828434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710029" y="4417802"/>
            <a:ext cx="8186521" cy="507773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"/>
                            </p:stCondLst>
                            <p:childTnLst>
                              <p:par>
                                <p:cTn id="8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2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10237893" y="1623733"/>
            <a:ext cx="15166586" cy="11799205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1828434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86990" y="3805158"/>
            <a:ext cx="10051931" cy="6222889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/>
      <p:bldP spid="2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10237893" y="1623733"/>
            <a:ext cx="15166586" cy="11799205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1828434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86990" y="3805158"/>
            <a:ext cx="10051931" cy="6222889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704141" y="3691480"/>
            <a:ext cx="1644345" cy="164581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631060" y="3644854"/>
            <a:ext cx="8223352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31060" y="4321570"/>
            <a:ext cx="8223352" cy="1028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1704141" y="6039222"/>
            <a:ext cx="1644345" cy="164581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631060" y="5992596"/>
            <a:ext cx="8223352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31060" y="6669312"/>
            <a:ext cx="8223352" cy="1028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</p:txBody>
      </p:sp>
      <p:sp>
        <p:nvSpPr>
          <p:cNvPr id="16" name="Rounded Rectangle 15"/>
          <p:cNvSpPr/>
          <p:nvPr userDrawn="1"/>
        </p:nvSpPr>
        <p:spPr>
          <a:xfrm>
            <a:off x="1704141" y="8537466"/>
            <a:ext cx="1644345" cy="164581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631060" y="8490840"/>
            <a:ext cx="8223352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31060" y="9167556"/>
            <a:ext cx="8223352" cy="1028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704140" y="3826441"/>
            <a:ext cx="1644345" cy="135690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704140" y="6200199"/>
            <a:ext cx="1644345" cy="135690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704140" y="8684688"/>
            <a:ext cx="1644345" cy="135690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167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/>
      <p:bldP spid="20" grpId="0" animBg="1"/>
      <p:bldP spid="10" grpId="0" animBg="1"/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21324495" y="3691480"/>
            <a:ext cx="1644345" cy="164581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2754750" y="3683342"/>
            <a:ext cx="8223352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754750" y="4360058"/>
            <a:ext cx="8223352" cy="1028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21324495" y="6039222"/>
            <a:ext cx="1644345" cy="164581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754750" y="6031084"/>
            <a:ext cx="8223352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754750" y="6707800"/>
            <a:ext cx="8223352" cy="1028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</p:txBody>
      </p:sp>
      <p:sp>
        <p:nvSpPr>
          <p:cNvPr id="16" name="Rounded Rectangle 15"/>
          <p:cNvSpPr/>
          <p:nvPr userDrawn="1"/>
        </p:nvSpPr>
        <p:spPr>
          <a:xfrm>
            <a:off x="21324495" y="8537466"/>
            <a:ext cx="1644345" cy="164581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2754750" y="8529328"/>
            <a:ext cx="8223352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754750" y="9206044"/>
            <a:ext cx="8223352" cy="1028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324494" y="3826441"/>
            <a:ext cx="1644345" cy="135690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1324494" y="6200199"/>
            <a:ext cx="1644345" cy="135690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1324494" y="8684688"/>
            <a:ext cx="1644345" cy="135690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40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0" grpId="0" animBg="1"/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3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9342" y="4611149"/>
            <a:ext cx="9499487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69342" y="5701190"/>
            <a:ext cx="9499487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9342" y="6396717"/>
            <a:ext cx="9499487" cy="2032055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43017" y="-66196"/>
            <a:ext cx="17893901" cy="13782196"/>
          </a:xfrm>
          <a:custGeom>
            <a:avLst/>
            <a:gdLst>
              <a:gd name="connsiteX0" fmla="*/ 0 w 14583903"/>
              <a:gd name="connsiteY0" fmla="*/ 0 h 13782196"/>
              <a:gd name="connsiteX1" fmla="*/ 14583903 w 14583903"/>
              <a:gd name="connsiteY1" fmla="*/ 0 h 13782196"/>
              <a:gd name="connsiteX2" fmla="*/ 14583903 w 14583903"/>
              <a:gd name="connsiteY2" fmla="*/ 13782196 h 13782196"/>
              <a:gd name="connsiteX3" fmla="*/ 0 w 14583903"/>
              <a:gd name="connsiteY3" fmla="*/ 13782196 h 13782196"/>
              <a:gd name="connsiteX4" fmla="*/ 0 w 14583903"/>
              <a:gd name="connsiteY4" fmla="*/ 0 h 13782196"/>
              <a:gd name="connsiteX0" fmla="*/ 4503136 w 14583903"/>
              <a:gd name="connsiteY0" fmla="*/ 0 h 13782196"/>
              <a:gd name="connsiteX1" fmla="*/ 14583903 w 14583903"/>
              <a:gd name="connsiteY1" fmla="*/ 0 h 13782196"/>
              <a:gd name="connsiteX2" fmla="*/ 14583903 w 14583903"/>
              <a:gd name="connsiteY2" fmla="*/ 13782196 h 13782196"/>
              <a:gd name="connsiteX3" fmla="*/ 0 w 14583903"/>
              <a:gd name="connsiteY3" fmla="*/ 13782196 h 13782196"/>
              <a:gd name="connsiteX4" fmla="*/ 4503136 w 14583903"/>
              <a:gd name="connsiteY4" fmla="*/ 0 h 13782196"/>
              <a:gd name="connsiteX0" fmla="*/ 7813134 w 17893901"/>
              <a:gd name="connsiteY0" fmla="*/ 0 h 13782196"/>
              <a:gd name="connsiteX1" fmla="*/ 17893901 w 17893901"/>
              <a:gd name="connsiteY1" fmla="*/ 0 h 13782196"/>
              <a:gd name="connsiteX2" fmla="*/ 17893901 w 17893901"/>
              <a:gd name="connsiteY2" fmla="*/ 13782196 h 13782196"/>
              <a:gd name="connsiteX3" fmla="*/ 0 w 17893901"/>
              <a:gd name="connsiteY3" fmla="*/ 13782196 h 13782196"/>
              <a:gd name="connsiteX4" fmla="*/ 7813134 w 17893901"/>
              <a:gd name="connsiteY4" fmla="*/ 0 h 13782196"/>
              <a:gd name="connsiteX0" fmla="*/ 7813134 w 17893901"/>
              <a:gd name="connsiteY0" fmla="*/ 0 h 13782196"/>
              <a:gd name="connsiteX1" fmla="*/ 17893901 w 17893901"/>
              <a:gd name="connsiteY1" fmla="*/ 0 h 13782196"/>
              <a:gd name="connsiteX2" fmla="*/ 17893901 w 17893901"/>
              <a:gd name="connsiteY2" fmla="*/ 13782196 h 13782196"/>
              <a:gd name="connsiteX3" fmla="*/ 0 w 17893901"/>
              <a:gd name="connsiteY3" fmla="*/ 13782196 h 13782196"/>
              <a:gd name="connsiteX4" fmla="*/ 7813134 w 17893901"/>
              <a:gd name="connsiteY4" fmla="*/ 0 h 137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3901" h="13782196">
                <a:moveTo>
                  <a:pt x="7813134" y="0"/>
                </a:moveTo>
                <a:lnTo>
                  <a:pt x="17893901" y="0"/>
                </a:lnTo>
                <a:lnTo>
                  <a:pt x="17893901" y="13782196"/>
                </a:lnTo>
                <a:lnTo>
                  <a:pt x="0" y="13782196"/>
                </a:lnTo>
                <a:cubicBezTo>
                  <a:pt x="8685536" y="8803256"/>
                  <a:pt x="5208756" y="4594065"/>
                  <a:pt x="7813134" y="0"/>
                </a:cubicBez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" name="Right Triangle 1"/>
          <p:cNvSpPr/>
          <p:nvPr userDrawn="1"/>
        </p:nvSpPr>
        <p:spPr bwMode="auto">
          <a:xfrm rot="10800000" flipH="1">
            <a:off x="12405909" y="-423368"/>
            <a:ext cx="1680822" cy="5819403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556857 w 1557553"/>
              <a:gd name="connsiteY0" fmla="*/ 5819403 h 5819403"/>
              <a:gd name="connsiteX1" fmla="*/ 94996 w 1557553"/>
              <a:gd name="connsiteY1" fmla="*/ 0 h 5819403"/>
              <a:gd name="connsiteX2" fmla="*/ 1557553 w 1557553"/>
              <a:gd name="connsiteY2" fmla="*/ 5742428 h 5819403"/>
              <a:gd name="connsiteX3" fmla="*/ 556857 w 1557553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822" h="5819403">
                <a:moveTo>
                  <a:pt x="680126" y="5819403"/>
                </a:moveTo>
                <a:cubicBezTo>
                  <a:pt x="-38324" y="4097698"/>
                  <a:pt x="-179448" y="2760869"/>
                  <a:pt x="218265" y="0"/>
                </a:cubicBezTo>
                <a:cubicBezTo>
                  <a:pt x="372219" y="2080923"/>
                  <a:pt x="410706" y="3392093"/>
                  <a:pt x="1680822" y="5742428"/>
                </a:cubicBezTo>
                <a:lnTo>
                  <a:pt x="680126" y="581940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19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" y="8444088"/>
            <a:ext cx="24387175" cy="527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pic>
        <p:nvPicPr>
          <p:cNvPr id="29" name="image3.png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36914" y="4089014"/>
            <a:ext cx="10068641" cy="149158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3060701" y="4329605"/>
            <a:ext cx="9978161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3060701" y="5006320"/>
            <a:ext cx="9978161" cy="37058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est.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13060702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3165016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15296775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5401089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17405799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7510113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19640224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9744538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21598675" y="9040132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702988" y="9253918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49368" y="5529400"/>
            <a:ext cx="9054769" cy="83898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"/>
                            </p:stCondLst>
                            <p:childTnLst>
                              <p:par>
                                <p:cTn id="7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19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41348" y="10354496"/>
            <a:ext cx="21297514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ac </a:t>
            </a:r>
            <a:r>
              <a:rPr lang="en-US" dirty="0" err="1"/>
              <a:t>bibendum</a:t>
            </a:r>
            <a:r>
              <a:rPr lang="en-US" dirty="0"/>
              <a:t> magna </a:t>
            </a:r>
            <a:r>
              <a:rPr lang="en-US" dirty="0" err="1"/>
              <a:t>tempor</a:t>
            </a:r>
            <a:r>
              <a:rPr lang="en-US" dirty="0"/>
              <a:t> at.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Triple Chart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4" y="9308660"/>
            <a:ext cx="6746723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quam.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4218046" y="7705876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322360" y="7919662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5"/>
          </p:nvPr>
        </p:nvSpPr>
        <p:spPr>
          <a:xfrm>
            <a:off x="1536914" y="3195744"/>
            <a:ext cx="6746723" cy="42926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880382" y="9308660"/>
            <a:ext cx="6746723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quam.</a:t>
            </a:r>
          </a:p>
        </p:txBody>
      </p:sp>
      <p:sp>
        <p:nvSpPr>
          <p:cNvPr id="64" name="Rounded Rectangle 63"/>
          <p:cNvSpPr/>
          <p:nvPr userDrawn="1"/>
        </p:nvSpPr>
        <p:spPr>
          <a:xfrm>
            <a:off x="11561514" y="7705876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1665828" y="7919662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6" name="Chart Placeholder 2"/>
          <p:cNvSpPr>
            <a:spLocks noGrp="1"/>
          </p:cNvSpPr>
          <p:nvPr>
            <p:ph type="chart" sz="quarter" idx="28"/>
          </p:nvPr>
        </p:nvSpPr>
        <p:spPr>
          <a:xfrm>
            <a:off x="8880382" y="3195744"/>
            <a:ext cx="6746723" cy="42926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6272936" y="9308660"/>
            <a:ext cx="6746723" cy="1715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quam.</a:t>
            </a:r>
          </a:p>
        </p:txBody>
      </p:sp>
      <p:sp>
        <p:nvSpPr>
          <p:cNvPr id="68" name="Rounded Rectangle 67"/>
          <p:cNvSpPr/>
          <p:nvPr userDrawn="1"/>
        </p:nvSpPr>
        <p:spPr>
          <a:xfrm>
            <a:off x="18954068" y="7705876"/>
            <a:ext cx="1440189" cy="14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9058382" y="7919662"/>
            <a:ext cx="1222966" cy="9058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0" name="Chart Placeholder 2"/>
          <p:cNvSpPr>
            <a:spLocks noGrp="1"/>
          </p:cNvSpPr>
          <p:nvPr>
            <p:ph type="chart" sz="quarter" idx="31"/>
          </p:nvPr>
        </p:nvSpPr>
        <p:spPr>
          <a:xfrm>
            <a:off x="16272936" y="3195744"/>
            <a:ext cx="6746723" cy="42926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Five</a:t>
            </a:r>
            <a:r>
              <a:rPr lang="es-ES_tradnl" dirty="0"/>
              <a:t> </a:t>
            </a:r>
            <a:r>
              <a:rPr lang="es-ES_tradnl" dirty="0" err="1"/>
              <a:t>goals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2016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7" name="Shape 782"/>
          <p:cNvSpPr/>
          <p:nvPr userDrawn="1"/>
        </p:nvSpPr>
        <p:spPr>
          <a:xfrm>
            <a:off x="1536914" y="2738734"/>
            <a:ext cx="3811489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463985" y="3953835"/>
            <a:ext cx="214649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731529" y="5165375"/>
            <a:ext cx="3446684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731529" y="5952926"/>
            <a:ext cx="3446684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44" name="Shape 782"/>
          <p:cNvSpPr/>
          <p:nvPr userDrawn="1"/>
        </p:nvSpPr>
        <p:spPr>
          <a:xfrm>
            <a:off x="5983633" y="2738734"/>
            <a:ext cx="3811489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91452" y="3953835"/>
            <a:ext cx="214649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158999" y="5165375"/>
            <a:ext cx="3446684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158999" y="5952926"/>
            <a:ext cx="3446684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60" name="Shape 782"/>
          <p:cNvSpPr/>
          <p:nvPr userDrawn="1"/>
        </p:nvSpPr>
        <p:spPr>
          <a:xfrm>
            <a:off x="10411100" y="2738734"/>
            <a:ext cx="3811489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1338171" y="3953835"/>
            <a:ext cx="214649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605717" y="5165375"/>
            <a:ext cx="3446684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05717" y="5952926"/>
            <a:ext cx="3446684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80" name="Shape 782"/>
          <p:cNvSpPr/>
          <p:nvPr userDrawn="1"/>
        </p:nvSpPr>
        <p:spPr>
          <a:xfrm>
            <a:off x="14819322" y="2738734"/>
            <a:ext cx="3811489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746390" y="3953835"/>
            <a:ext cx="214649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5013937" y="5165375"/>
            <a:ext cx="3446684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5013937" y="5952926"/>
            <a:ext cx="3446684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88" name="Shape 782"/>
          <p:cNvSpPr/>
          <p:nvPr userDrawn="1"/>
        </p:nvSpPr>
        <p:spPr>
          <a:xfrm>
            <a:off x="19157348" y="2738734"/>
            <a:ext cx="3811489" cy="614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0058360" y="3953835"/>
            <a:ext cx="2146494" cy="11025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9325907" y="5165375"/>
            <a:ext cx="3446684" cy="67671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SubtitleExample</a:t>
            </a:r>
            <a:endParaRPr lang="es-ES_tradnl" dirty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9325907" y="5952926"/>
            <a:ext cx="3446684" cy="13934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/>
              <a:t>Donec vel nisl nec risus vulputate placerat in at ligula magna nec lacus porttitor hendrerit. </a:t>
            </a:r>
          </a:p>
        </p:txBody>
      </p:sp>
      <p:sp>
        <p:nvSpPr>
          <p:cNvPr id="9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9969616"/>
            <a:ext cx="21431925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id, dictum quam. </a:t>
            </a:r>
            <a:r>
              <a:rPr lang="en-US" dirty="0" err="1"/>
              <a:t>Praesent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ac </a:t>
            </a:r>
            <a:r>
              <a:rPr lang="en-US" dirty="0" err="1"/>
              <a:t>bibendum</a:t>
            </a:r>
            <a:r>
              <a:rPr lang="en-US" dirty="0"/>
              <a:t> magna </a:t>
            </a:r>
            <a:r>
              <a:rPr lang="en-US" dirty="0" err="1"/>
              <a:t>tempor</a:t>
            </a:r>
            <a:r>
              <a:rPr lang="en-US" dirty="0"/>
              <a:t> at. </a:t>
            </a:r>
            <a:r>
              <a:rPr lang="en-US" dirty="0" err="1"/>
              <a:t>Vestibulum</a:t>
            </a:r>
            <a:endParaRPr lang="en-US" dirty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536915" y="9282745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Cycle</a:t>
            </a:r>
            <a:r>
              <a:rPr lang="es-ES_tradnl" dirty="0"/>
              <a:t> SmartArt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777338563"/>
              </p:ext>
            </p:extLst>
          </p:nvPr>
        </p:nvGraphicFramePr>
        <p:xfrm>
          <a:off x="6378413" y="2520933"/>
          <a:ext cx="11630351" cy="775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41348" y="10508448"/>
            <a:ext cx="21297514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86051" y="3118841"/>
            <a:ext cx="1861609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Title Example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35030" y="5254901"/>
            <a:ext cx="1861609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Title Example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018540" y="8564829"/>
            <a:ext cx="1861609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Title Example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501442" y="8584073"/>
            <a:ext cx="1861609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Title Example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423447" y="5254901"/>
            <a:ext cx="1861609" cy="101857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Title Example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83654" y="5470645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83654" y="5917973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632166" y="375088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8008764" y="5470645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8008764" y="5917973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9557276" y="375088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32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">
                                            <p:graphicEl>
                                              <a:dgm id="{7822E12D-5589-5641-8968-2C60F278A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">
                                            <p:graphicEl>
                                              <a:dgm id="{F09DF994-6F8E-5B4D-ABFB-382DF50DF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">
                                            <p:graphicEl>
                                              <a:dgm id="{C073FDA0-EACE-5A43-8600-63F382AFB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">
                                            <p:graphicEl>
                                              <a:dgm id="{3E5E38E4-677B-CA49-89FB-FF552B3AA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">
                                            <p:graphicEl>
                                              <a:dgm id="{4CEA2B4A-09EF-7A4C-912C-329F81962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">
                                            <p:graphicEl>
                                              <a:dgm id="{ACF88890-915B-0644-952D-813A63D37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2">
                                            <p:graphicEl>
                                              <a:dgm id="{1F3AC3B1-5A94-044F-A1AF-2678FFB5C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">
                                            <p:graphicEl>
                                              <a:dgm id="{7566C940-A6EB-684C-BCC5-F13CD753A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2">
                                            <p:graphicEl>
                                              <a:dgm id="{1F592C04-4A00-AA4A-9E95-2165FE6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2">
                                            <p:graphicEl>
                                              <a:dgm id="{CFACF15A-095A-AE49-B1EE-B238D7D3D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2" grpId="0">
        <p:bldSub>
          <a:bldDgm bld="one"/>
        </p:bldSub>
      </p:bldGraphic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Basic Pie SmartArt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41348" y="10046592"/>
            <a:ext cx="21297514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5663085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6110413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085427" y="394332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8008764" y="5663085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8008764" y="6110413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9557276" y="394332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h thre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Radial SmartArt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41348" y="10046592"/>
            <a:ext cx="21297514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4777869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5225195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8039020" y="4777869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8039020" y="5225195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with 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Radial SmartArt </a:t>
            </a:r>
            <a:r>
              <a:rPr lang="es-ES_tradnl" dirty="0" err="1"/>
              <a:t>Example</a:t>
            </a:r>
            <a:r>
              <a:rPr lang="es-ES_tradnl" dirty="0"/>
              <a:t> without </a:t>
            </a:r>
            <a:r>
              <a:rPr lang="es-ES_tradnl" dirty="0" err="1"/>
              <a:t>footer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4951065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539839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8039020" y="4951065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8039020" y="539839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with four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SmartArt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four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box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3411560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3974350"/>
            <a:ext cx="4929817" cy="19527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8039023" y="3411560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8039023" y="3974350"/>
            <a:ext cx="4929817" cy="19527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536915" y="9069230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536915" y="9632020"/>
            <a:ext cx="4929817" cy="19527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8039023" y="9069230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8039023" y="9632020"/>
            <a:ext cx="4929817" cy="19527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dial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Left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4777869"/>
            <a:ext cx="10009587" cy="50031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5225195"/>
            <a:ext cx="10009587" cy="3973329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4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64644" y="7072899"/>
            <a:ext cx="1279428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64644" y="8162940"/>
            <a:ext cx="1279428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4644" y="8858468"/>
            <a:ext cx="12794285" cy="12615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8" name="Right Triangle 1"/>
          <p:cNvSpPr/>
          <p:nvPr userDrawn="1"/>
        </p:nvSpPr>
        <p:spPr bwMode="auto">
          <a:xfrm rot="17983745" flipH="1" flipV="1">
            <a:off x="987816" y="901984"/>
            <a:ext cx="3741032" cy="8466030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556857 w 1557553"/>
              <a:gd name="connsiteY0" fmla="*/ 5819403 h 5819403"/>
              <a:gd name="connsiteX1" fmla="*/ 94996 w 1557553"/>
              <a:gd name="connsiteY1" fmla="*/ 0 h 5819403"/>
              <a:gd name="connsiteX2" fmla="*/ 1557553 w 1557553"/>
              <a:gd name="connsiteY2" fmla="*/ 5742428 h 5819403"/>
              <a:gd name="connsiteX3" fmla="*/ 556857 w 1557553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2415894 w 3416590"/>
              <a:gd name="connsiteY0" fmla="*/ 7656719 h 7656719"/>
              <a:gd name="connsiteX1" fmla="*/ 50833 w 3416590"/>
              <a:gd name="connsiteY1" fmla="*/ 0 h 7656719"/>
              <a:gd name="connsiteX2" fmla="*/ 3416590 w 3416590"/>
              <a:gd name="connsiteY2" fmla="*/ 7579744 h 7656719"/>
              <a:gd name="connsiteX3" fmla="*/ 2415894 w 3416590"/>
              <a:gd name="connsiteY3" fmla="*/ 7656719 h 7656719"/>
              <a:gd name="connsiteX0" fmla="*/ 2365061 w 3365757"/>
              <a:gd name="connsiteY0" fmla="*/ 7656719 h 7656719"/>
              <a:gd name="connsiteX1" fmla="*/ 0 w 3365757"/>
              <a:gd name="connsiteY1" fmla="*/ 0 h 7656719"/>
              <a:gd name="connsiteX2" fmla="*/ 3365757 w 3365757"/>
              <a:gd name="connsiteY2" fmla="*/ 7579744 h 7656719"/>
              <a:gd name="connsiteX3" fmla="*/ 2365061 w 3365757"/>
              <a:gd name="connsiteY3" fmla="*/ 7656719 h 7656719"/>
              <a:gd name="connsiteX0" fmla="*/ 2565281 w 3365757"/>
              <a:gd name="connsiteY0" fmla="*/ 8231392 h 8231392"/>
              <a:gd name="connsiteX1" fmla="*/ 0 w 3365757"/>
              <a:gd name="connsiteY1" fmla="*/ 0 h 8231392"/>
              <a:gd name="connsiteX2" fmla="*/ 3365757 w 3365757"/>
              <a:gd name="connsiteY2" fmla="*/ 7579744 h 8231392"/>
              <a:gd name="connsiteX3" fmla="*/ 2565281 w 3365757"/>
              <a:gd name="connsiteY3" fmla="*/ 8231392 h 8231392"/>
              <a:gd name="connsiteX0" fmla="*/ 2565281 w 3365757"/>
              <a:gd name="connsiteY0" fmla="*/ 8231392 h 8231392"/>
              <a:gd name="connsiteX1" fmla="*/ 0 w 3365757"/>
              <a:gd name="connsiteY1" fmla="*/ 0 h 8231392"/>
              <a:gd name="connsiteX2" fmla="*/ 3365757 w 3365757"/>
              <a:gd name="connsiteY2" fmla="*/ 7579744 h 8231392"/>
              <a:gd name="connsiteX3" fmla="*/ 2565281 w 3365757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32" h="8231392">
                <a:moveTo>
                  <a:pt x="2565281" y="8231392"/>
                </a:moveTo>
                <a:cubicBezTo>
                  <a:pt x="1846831" y="6509687"/>
                  <a:pt x="8868" y="3224981"/>
                  <a:pt x="0" y="0"/>
                </a:cubicBezTo>
                <a:cubicBezTo>
                  <a:pt x="17284" y="1651663"/>
                  <a:pt x="1926727" y="5262481"/>
                  <a:pt x="3741032" y="7436111"/>
                </a:cubicBezTo>
                <a:lnTo>
                  <a:pt x="2565281" y="82313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76978" y="0"/>
            <a:ext cx="24464152" cy="13717498"/>
          </a:xfrm>
          <a:custGeom>
            <a:avLst/>
            <a:gdLst>
              <a:gd name="connsiteX0" fmla="*/ 0 w 24387175"/>
              <a:gd name="connsiteY0" fmla="*/ 0 h 13716000"/>
              <a:gd name="connsiteX1" fmla="*/ 24387175 w 24387175"/>
              <a:gd name="connsiteY1" fmla="*/ 0 h 13716000"/>
              <a:gd name="connsiteX2" fmla="*/ 24387175 w 24387175"/>
              <a:gd name="connsiteY2" fmla="*/ 13716000 h 13716000"/>
              <a:gd name="connsiteX3" fmla="*/ 0 w 24387175"/>
              <a:gd name="connsiteY3" fmla="*/ 13716000 h 13716000"/>
              <a:gd name="connsiteX4" fmla="*/ 0 w 24387175"/>
              <a:gd name="connsiteY4" fmla="*/ 0 h 13716000"/>
              <a:gd name="connsiteX0" fmla="*/ 38488 w 24425663"/>
              <a:gd name="connsiteY0" fmla="*/ 0 h 13716000"/>
              <a:gd name="connsiteX1" fmla="*/ 24425663 w 24425663"/>
              <a:gd name="connsiteY1" fmla="*/ 0 h 13716000"/>
              <a:gd name="connsiteX2" fmla="*/ 24425663 w 24425663"/>
              <a:gd name="connsiteY2" fmla="*/ 13716000 h 13716000"/>
              <a:gd name="connsiteX3" fmla="*/ 0 w 24425663"/>
              <a:gd name="connsiteY3" fmla="*/ 5210252 h 13716000"/>
              <a:gd name="connsiteX4" fmla="*/ 38488 w 24425663"/>
              <a:gd name="connsiteY4" fmla="*/ 0 h 13716000"/>
              <a:gd name="connsiteX0" fmla="*/ 0 w 24387175"/>
              <a:gd name="connsiteY0" fmla="*/ 0 h 13716000"/>
              <a:gd name="connsiteX1" fmla="*/ 24387175 w 24387175"/>
              <a:gd name="connsiteY1" fmla="*/ 0 h 13716000"/>
              <a:gd name="connsiteX2" fmla="*/ 24387175 w 24387175"/>
              <a:gd name="connsiteY2" fmla="*/ 13716000 h 13716000"/>
              <a:gd name="connsiteX3" fmla="*/ 115465 w 24387175"/>
              <a:gd name="connsiteY3" fmla="*/ 822672 h 13716000"/>
              <a:gd name="connsiteX4" fmla="*/ 0 w 24387175"/>
              <a:gd name="connsiteY4" fmla="*/ 0 h 13716000"/>
              <a:gd name="connsiteX0" fmla="*/ 0 w 24387175"/>
              <a:gd name="connsiteY0" fmla="*/ 0 h 13716000"/>
              <a:gd name="connsiteX1" fmla="*/ 24387175 w 24387175"/>
              <a:gd name="connsiteY1" fmla="*/ 0 h 13716000"/>
              <a:gd name="connsiteX2" fmla="*/ 24387175 w 24387175"/>
              <a:gd name="connsiteY2" fmla="*/ 13716000 h 13716000"/>
              <a:gd name="connsiteX3" fmla="*/ 115465 w 24387175"/>
              <a:gd name="connsiteY3" fmla="*/ 822672 h 13716000"/>
              <a:gd name="connsiteX4" fmla="*/ 0 w 24387175"/>
              <a:gd name="connsiteY4" fmla="*/ 0 h 13716000"/>
              <a:gd name="connsiteX0" fmla="*/ 153953 w 24541128"/>
              <a:gd name="connsiteY0" fmla="*/ 0 h 13716000"/>
              <a:gd name="connsiteX1" fmla="*/ 24541128 w 24541128"/>
              <a:gd name="connsiteY1" fmla="*/ 0 h 13716000"/>
              <a:gd name="connsiteX2" fmla="*/ 24541128 w 24541128"/>
              <a:gd name="connsiteY2" fmla="*/ 13716000 h 13716000"/>
              <a:gd name="connsiteX3" fmla="*/ 0 w 24541128"/>
              <a:gd name="connsiteY3" fmla="*/ 784184 h 13716000"/>
              <a:gd name="connsiteX4" fmla="*/ 153953 w 24541128"/>
              <a:gd name="connsiteY4" fmla="*/ 0 h 13716000"/>
              <a:gd name="connsiteX0" fmla="*/ 153953 w 24541128"/>
              <a:gd name="connsiteY0" fmla="*/ 0 h 13717282"/>
              <a:gd name="connsiteX1" fmla="*/ 24541128 w 24541128"/>
              <a:gd name="connsiteY1" fmla="*/ 0 h 13717282"/>
              <a:gd name="connsiteX2" fmla="*/ 24541128 w 24541128"/>
              <a:gd name="connsiteY2" fmla="*/ 13716000 h 13717282"/>
              <a:gd name="connsiteX3" fmla="*/ 0 w 24541128"/>
              <a:gd name="connsiteY3" fmla="*/ 784184 h 13717282"/>
              <a:gd name="connsiteX4" fmla="*/ 153953 w 24541128"/>
              <a:gd name="connsiteY4" fmla="*/ 0 h 13717282"/>
              <a:gd name="connsiteX0" fmla="*/ 76977 w 24464152"/>
              <a:gd name="connsiteY0" fmla="*/ 0 h 13717741"/>
              <a:gd name="connsiteX1" fmla="*/ 24464152 w 24464152"/>
              <a:gd name="connsiteY1" fmla="*/ 0 h 13717741"/>
              <a:gd name="connsiteX2" fmla="*/ 24464152 w 24464152"/>
              <a:gd name="connsiteY2" fmla="*/ 13716000 h 13717741"/>
              <a:gd name="connsiteX3" fmla="*/ 0 w 24464152"/>
              <a:gd name="connsiteY3" fmla="*/ 3324362 h 13717741"/>
              <a:gd name="connsiteX4" fmla="*/ 76977 w 24464152"/>
              <a:gd name="connsiteY4" fmla="*/ 0 h 13717741"/>
              <a:gd name="connsiteX0" fmla="*/ 76977 w 24464152"/>
              <a:gd name="connsiteY0" fmla="*/ 0 h 13717498"/>
              <a:gd name="connsiteX1" fmla="*/ 24464152 w 24464152"/>
              <a:gd name="connsiteY1" fmla="*/ 0 h 13717498"/>
              <a:gd name="connsiteX2" fmla="*/ 24464152 w 24464152"/>
              <a:gd name="connsiteY2" fmla="*/ 13716000 h 13717498"/>
              <a:gd name="connsiteX3" fmla="*/ 0 w 24464152"/>
              <a:gd name="connsiteY3" fmla="*/ 3324362 h 13717498"/>
              <a:gd name="connsiteX4" fmla="*/ 76977 w 24464152"/>
              <a:gd name="connsiteY4" fmla="*/ 0 h 1371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4152" h="13717498">
                <a:moveTo>
                  <a:pt x="76977" y="0"/>
                </a:moveTo>
                <a:lnTo>
                  <a:pt x="24464152" y="0"/>
                </a:lnTo>
                <a:lnTo>
                  <a:pt x="24464152" y="13716000"/>
                </a:lnTo>
                <a:cubicBezTo>
                  <a:pt x="10831261" y="13844292"/>
                  <a:pt x="22100325" y="5697760"/>
                  <a:pt x="0" y="3324362"/>
                </a:cubicBezTo>
                <a:lnTo>
                  <a:pt x="76977" y="0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adial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Right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959253" y="4777869"/>
            <a:ext cx="10009587" cy="50031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959253" y="5225195"/>
            <a:ext cx="10009587" cy="3973329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SmartArt </a:t>
            </a:r>
            <a:r>
              <a:rPr lang="es-ES_tradnl" dirty="0" err="1"/>
              <a:t>Slides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676234"/>
            <a:ext cx="21501948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8503859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903182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28597" y="8503859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028597" y="903182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2591814" y="8503859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591814" y="903182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8039020" y="8503859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8039020" y="903182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SmartArt </a:t>
            </a:r>
            <a:r>
              <a:rPr lang="es-ES_tradnl" dirty="0" err="1"/>
              <a:t>Slides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2676234"/>
            <a:ext cx="21501948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7856853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830418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28597" y="7856853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028597" y="830418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2591814" y="7856853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591814" y="830418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8039020" y="7856853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8039020" y="8304181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131669" y="6168674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617882" y="6168674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4200342" y="6168674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9551804" y="6168674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with fou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SmartArt </a:t>
            </a:r>
            <a:r>
              <a:rPr lang="es-ES_tradnl" dirty="0" err="1"/>
              <a:t>Slides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8761321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9208649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28597" y="8761321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028597" y="9208649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2591814" y="8761321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591814" y="9208649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8039020" y="8761321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8039020" y="9208649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131669" y="707314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617882" y="707314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4200342" y="707314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9551804" y="7073142"/>
            <a:ext cx="1860111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with thre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SmartArt </a:t>
            </a:r>
            <a:r>
              <a:rPr lang="es-ES_tradnl" dirty="0" err="1"/>
              <a:t>Slides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1030" y="8761321"/>
            <a:ext cx="656158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30" y="9208649"/>
            <a:ext cx="656158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483305" y="8761321"/>
            <a:ext cx="656158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483305" y="9208649"/>
            <a:ext cx="656158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407253" y="8761321"/>
            <a:ext cx="656158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6407253" y="9208649"/>
            <a:ext cx="656158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23821" y="7073142"/>
            <a:ext cx="2475807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580627" y="7073142"/>
            <a:ext cx="2475807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8523818" y="7073142"/>
            <a:ext cx="2475807" cy="16881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with three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SmartArt </a:t>
            </a:r>
            <a:r>
              <a:rPr lang="es-ES_tradnl" dirty="0" err="1"/>
              <a:t>Slides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1030" y="8761321"/>
            <a:ext cx="656158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30" y="9208649"/>
            <a:ext cx="656158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483305" y="8761321"/>
            <a:ext cx="656158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483305" y="9208649"/>
            <a:ext cx="656158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6407253" y="8761321"/>
            <a:ext cx="656158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6407253" y="9208649"/>
            <a:ext cx="656158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h four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SmartArt </a:t>
            </a:r>
            <a:r>
              <a:rPr lang="es-ES_tradnl" dirty="0" err="1"/>
              <a:t>Slides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36915" y="8838297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536915" y="9285625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28597" y="8838297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028597" y="9285625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2591814" y="8838297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591814" y="9285625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8039020" y="8838297"/>
            <a:ext cx="4929817" cy="53423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8039020" y="9285625"/>
            <a:ext cx="4929817" cy="30881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zacomic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quam vitae portfolio.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ture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Circular Picture </a:t>
            </a:r>
            <a:r>
              <a:rPr lang="es-ES_tradnl" dirty="0" err="1"/>
              <a:t>Callout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9753982"/>
            <a:ext cx="21501948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Price </a:t>
            </a:r>
            <a:r>
              <a:rPr lang="es-ES_tradnl" dirty="0" err="1"/>
              <a:t>list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37108" y="3289576"/>
            <a:ext cx="5028011" cy="88057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37108" y="3224134"/>
            <a:ext cx="5028011" cy="733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37108" y="10524589"/>
            <a:ext cx="5028011" cy="157071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37108" y="5686694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537108" y="6957116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537108" y="8066498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37108" y="9175882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54252" y="6088289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54252" y="7242916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54252" y="8397542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154252" y="9629144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4113038"/>
            <a:ext cx="5028204" cy="134272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accent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$5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36916" y="3224134"/>
            <a:ext cx="5028204" cy="73362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Editable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36916" y="10998618"/>
            <a:ext cx="5028204" cy="73362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MONTHLY</a:t>
            </a:r>
          </a:p>
        </p:txBody>
      </p:sp>
      <p:sp>
        <p:nvSpPr>
          <p:cNvPr id="80" name="Rectangle 79"/>
          <p:cNvSpPr/>
          <p:nvPr userDrawn="1"/>
        </p:nvSpPr>
        <p:spPr>
          <a:xfrm>
            <a:off x="7002453" y="3289576"/>
            <a:ext cx="5028011" cy="88057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7002453" y="3224134"/>
            <a:ext cx="5028011" cy="733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7002453" y="10524589"/>
            <a:ext cx="5028011" cy="157071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7002453" y="5686694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>
            <a:off x="7002453" y="6957116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7002453" y="8066498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>
            <a:off x="7002453" y="9175882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9597" y="6088289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9597" y="7242916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619597" y="8397542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619597" y="9629144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9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002260" y="4113038"/>
            <a:ext cx="5028204" cy="134272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accent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$10</a:t>
            </a:r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02261" y="3224134"/>
            <a:ext cx="5028204" cy="73362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Editable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002261" y="10998618"/>
            <a:ext cx="5028204" cy="73362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MONTHLY</a:t>
            </a:r>
          </a:p>
        </p:txBody>
      </p:sp>
      <p:sp>
        <p:nvSpPr>
          <p:cNvPr id="94" name="Rectangle 93"/>
          <p:cNvSpPr/>
          <p:nvPr userDrawn="1"/>
        </p:nvSpPr>
        <p:spPr>
          <a:xfrm>
            <a:off x="12506289" y="3289576"/>
            <a:ext cx="5028011" cy="88057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12506289" y="3224134"/>
            <a:ext cx="5028011" cy="733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12506289" y="10524589"/>
            <a:ext cx="5028011" cy="1570714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97" name="Straight Connector 96"/>
          <p:cNvCxnSpPr/>
          <p:nvPr userDrawn="1"/>
        </p:nvCxnSpPr>
        <p:spPr>
          <a:xfrm>
            <a:off x="12506289" y="5686694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12506289" y="6957116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>
            <a:off x="12506289" y="8066498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>
            <a:off x="12506289" y="9175882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3123433" y="6088289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02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13123433" y="7242916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123433" y="8397542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0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3123433" y="9629144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0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2506096" y="4113038"/>
            <a:ext cx="5028204" cy="134272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accent3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$15</a:t>
            </a:r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2506097" y="3224134"/>
            <a:ext cx="5028204" cy="733625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Editable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2506097" y="10998618"/>
            <a:ext cx="5028204" cy="73362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3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MONTHLY</a:t>
            </a:r>
          </a:p>
        </p:txBody>
      </p:sp>
      <p:sp>
        <p:nvSpPr>
          <p:cNvPr id="108" name="Rectangle 107"/>
          <p:cNvSpPr/>
          <p:nvPr userDrawn="1"/>
        </p:nvSpPr>
        <p:spPr>
          <a:xfrm>
            <a:off x="17940828" y="3289576"/>
            <a:ext cx="5028011" cy="88057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17940828" y="3224134"/>
            <a:ext cx="5028011" cy="733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17940828" y="10524589"/>
            <a:ext cx="5028011" cy="1570714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Lato Regular"/>
              <a:cs typeface="Lato Regular"/>
            </a:endParaRP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17940828" y="5686694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 userDrawn="1"/>
        </p:nvCxnSpPr>
        <p:spPr>
          <a:xfrm>
            <a:off x="17940828" y="6957116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 userDrawn="1"/>
        </p:nvCxnSpPr>
        <p:spPr>
          <a:xfrm>
            <a:off x="17940828" y="8066498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 userDrawn="1"/>
        </p:nvCxnSpPr>
        <p:spPr>
          <a:xfrm>
            <a:off x="17940828" y="9175882"/>
            <a:ext cx="502801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8557972" y="6088289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16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8557972" y="7242916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8557972" y="8397542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18557972" y="9629144"/>
            <a:ext cx="4025988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rgbClr val="797979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Editable Content</a:t>
            </a:r>
          </a:p>
        </p:txBody>
      </p:sp>
      <p:sp>
        <p:nvSpPr>
          <p:cNvPr id="1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7940635" y="4113038"/>
            <a:ext cx="5028204" cy="134272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accent4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$20</a:t>
            </a:r>
          </a:p>
        </p:txBody>
      </p:sp>
      <p:sp>
        <p:nvSpPr>
          <p:cNvPr id="12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7940636" y="3224134"/>
            <a:ext cx="5028204" cy="733625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Editable </a:t>
            </a:r>
            <a:r>
              <a:rPr lang="es-ES_tradnl" dirty="0" err="1"/>
              <a:t>Name</a:t>
            </a:r>
            <a:endParaRPr lang="es-ES_tradnl" dirty="0"/>
          </a:p>
        </p:txBody>
      </p:sp>
      <p:sp>
        <p:nvSpPr>
          <p:cNvPr id="12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7940636" y="10998618"/>
            <a:ext cx="5028204" cy="733625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accent4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dirty="0"/>
              <a:t>MONTHLY</a:t>
            </a:r>
          </a:p>
        </p:txBody>
      </p:sp>
    </p:spTree>
    <p:extLst>
      <p:ext uri="{BB962C8B-B14F-4D97-AF65-F5344CB8AC3E}">
        <p14:creationId xmlns:p14="http://schemas.microsoft.com/office/powerpoint/2010/main" val="11665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6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8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9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1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4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600"/>
                            </p:stCondLst>
                            <p:childTnLst>
                              <p:par>
                                <p:cTn id="2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9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1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2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3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"/>
                            </p:stCondLst>
                            <p:childTnLst>
                              <p:par>
                                <p:cTn id="2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00"/>
                            </p:stCondLst>
                            <p:childTnLst>
                              <p:par>
                                <p:cTn id="2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600"/>
                            </p:stCondLst>
                            <p:childTnLst>
                              <p:par>
                                <p:cTn id="3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00"/>
                            </p:stCondLst>
                            <p:childTnLst>
                              <p:par>
                                <p:cTn id="3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00"/>
                            </p:stCondLst>
                            <p:childTnLst>
                              <p:par>
                                <p:cTn id="3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00"/>
                            </p:stCondLst>
                            <p:childTnLst>
                              <p:par>
                                <p:cTn id="3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400"/>
                            </p:stCondLst>
                            <p:childTnLst>
                              <p:par>
                                <p:cTn id="3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"/>
                            </p:stCondLst>
                            <p:childTnLst>
                              <p:par>
                                <p:cTn id="3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animBg="1"/>
      <p:bldP spid="7" grpId="0" animBg="1"/>
      <p:bldP spid="8" grpId="0" animBg="1"/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animBg="1"/>
      <p:bldP spid="8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animBg="1"/>
      <p:bldP spid="96" grpId="0" animBg="1"/>
      <p:bldP spid="10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/>
      <p:bldP spid="109" grpId="0" animBg="1"/>
      <p:bldP spid="110" grpId="0" animBg="1"/>
      <p:bldP spid="1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" fill="hold"/>
                        <p:tgtEl>
                          <p:spTgt spid="1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1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/>
              <a:t>Circular Picture </a:t>
            </a:r>
            <a:r>
              <a:rPr lang="es-ES_tradnl" dirty="0" err="1"/>
              <a:t>Callout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36915" y="9369102"/>
            <a:ext cx="21501948" cy="20895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3672375981"/>
              </p:ext>
            </p:extLst>
          </p:nvPr>
        </p:nvGraphicFramePr>
        <p:xfrm>
          <a:off x="1536915" y="3431822"/>
          <a:ext cx="21431925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5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552939" y="8351415"/>
            <a:ext cx="1279428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552939" y="9441456"/>
            <a:ext cx="1279428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552939" y="10136984"/>
            <a:ext cx="12794285" cy="12615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45243" y="0"/>
            <a:ext cx="24432418" cy="14009468"/>
          </a:xfrm>
          <a:custGeom>
            <a:avLst/>
            <a:gdLst>
              <a:gd name="connsiteX0" fmla="*/ 0 w 24355441"/>
              <a:gd name="connsiteY0" fmla="*/ 0 h 6850784"/>
              <a:gd name="connsiteX1" fmla="*/ 24355441 w 24355441"/>
              <a:gd name="connsiteY1" fmla="*/ 0 h 6850784"/>
              <a:gd name="connsiteX2" fmla="*/ 24355441 w 24355441"/>
              <a:gd name="connsiteY2" fmla="*/ 6850784 h 6850784"/>
              <a:gd name="connsiteX3" fmla="*/ 0 w 24355441"/>
              <a:gd name="connsiteY3" fmla="*/ 6850784 h 6850784"/>
              <a:gd name="connsiteX4" fmla="*/ 0 w 24355441"/>
              <a:gd name="connsiteY4" fmla="*/ 0 h 6850784"/>
              <a:gd name="connsiteX0" fmla="*/ 76977 w 24432418"/>
              <a:gd name="connsiteY0" fmla="*/ 0 h 14009468"/>
              <a:gd name="connsiteX1" fmla="*/ 24432418 w 24432418"/>
              <a:gd name="connsiteY1" fmla="*/ 0 h 14009468"/>
              <a:gd name="connsiteX2" fmla="*/ 24432418 w 24432418"/>
              <a:gd name="connsiteY2" fmla="*/ 6850784 h 14009468"/>
              <a:gd name="connsiteX3" fmla="*/ 0 w 24432418"/>
              <a:gd name="connsiteY3" fmla="*/ 14009468 h 14009468"/>
              <a:gd name="connsiteX4" fmla="*/ 76977 w 24432418"/>
              <a:gd name="connsiteY4" fmla="*/ 0 h 14009468"/>
              <a:gd name="connsiteX0" fmla="*/ 76977 w 24432418"/>
              <a:gd name="connsiteY0" fmla="*/ 0 h 14009468"/>
              <a:gd name="connsiteX1" fmla="*/ 24432418 w 24432418"/>
              <a:gd name="connsiteY1" fmla="*/ 0 h 14009468"/>
              <a:gd name="connsiteX2" fmla="*/ 24432418 w 24432418"/>
              <a:gd name="connsiteY2" fmla="*/ 6850784 h 14009468"/>
              <a:gd name="connsiteX3" fmla="*/ 0 w 24432418"/>
              <a:gd name="connsiteY3" fmla="*/ 14009468 h 14009468"/>
              <a:gd name="connsiteX4" fmla="*/ 76977 w 24432418"/>
              <a:gd name="connsiteY4" fmla="*/ 0 h 14009468"/>
              <a:gd name="connsiteX0" fmla="*/ 76977 w 24432418"/>
              <a:gd name="connsiteY0" fmla="*/ 0 h 14009468"/>
              <a:gd name="connsiteX1" fmla="*/ 24432418 w 24432418"/>
              <a:gd name="connsiteY1" fmla="*/ 0 h 14009468"/>
              <a:gd name="connsiteX2" fmla="*/ 24432418 w 24432418"/>
              <a:gd name="connsiteY2" fmla="*/ 6850784 h 14009468"/>
              <a:gd name="connsiteX3" fmla="*/ 0 w 24432418"/>
              <a:gd name="connsiteY3" fmla="*/ 14009468 h 14009468"/>
              <a:gd name="connsiteX4" fmla="*/ 76977 w 24432418"/>
              <a:gd name="connsiteY4" fmla="*/ 0 h 140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2418" h="14009468">
                <a:moveTo>
                  <a:pt x="76977" y="0"/>
                </a:moveTo>
                <a:lnTo>
                  <a:pt x="24432418" y="0"/>
                </a:lnTo>
                <a:lnTo>
                  <a:pt x="24432418" y="6850784"/>
                </a:lnTo>
                <a:cubicBezTo>
                  <a:pt x="16288279" y="9237012"/>
                  <a:pt x="13955878" y="-423363"/>
                  <a:pt x="0" y="14009468"/>
                </a:cubicBezTo>
                <a:lnTo>
                  <a:pt x="76977" y="0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Right Triangle 1"/>
          <p:cNvSpPr/>
          <p:nvPr userDrawn="1"/>
        </p:nvSpPr>
        <p:spPr bwMode="auto">
          <a:xfrm rot="14091932" flipH="1" flipV="1">
            <a:off x="2997294" y="8014050"/>
            <a:ext cx="2684592" cy="8707187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556857 w 1557553"/>
              <a:gd name="connsiteY0" fmla="*/ 5819403 h 5819403"/>
              <a:gd name="connsiteX1" fmla="*/ 94996 w 1557553"/>
              <a:gd name="connsiteY1" fmla="*/ 0 h 5819403"/>
              <a:gd name="connsiteX2" fmla="*/ 1557553 w 1557553"/>
              <a:gd name="connsiteY2" fmla="*/ 5742428 h 5819403"/>
              <a:gd name="connsiteX3" fmla="*/ 556857 w 1557553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39784 w 1640480"/>
              <a:gd name="connsiteY0" fmla="*/ 5819403 h 5819403"/>
              <a:gd name="connsiteX1" fmla="*/ 177923 w 1640480"/>
              <a:gd name="connsiteY1" fmla="*/ 0 h 5819403"/>
              <a:gd name="connsiteX2" fmla="*/ 1640480 w 1640480"/>
              <a:gd name="connsiteY2" fmla="*/ 5742428 h 5819403"/>
              <a:gd name="connsiteX3" fmla="*/ 639784 w 1640480"/>
              <a:gd name="connsiteY3" fmla="*/ 5819403 h 5819403"/>
              <a:gd name="connsiteX0" fmla="*/ 639784 w 1856701"/>
              <a:gd name="connsiteY0" fmla="*/ 5819403 h 5819403"/>
              <a:gd name="connsiteX1" fmla="*/ 177923 w 1856701"/>
              <a:gd name="connsiteY1" fmla="*/ 0 h 5819403"/>
              <a:gd name="connsiteX2" fmla="*/ 1856701 w 1856701"/>
              <a:gd name="connsiteY2" fmla="*/ 5613004 h 5819403"/>
              <a:gd name="connsiteX3" fmla="*/ 639784 w 1856701"/>
              <a:gd name="connsiteY3" fmla="*/ 5819403 h 5819403"/>
              <a:gd name="connsiteX0" fmla="*/ 783853 w 2000770"/>
              <a:gd name="connsiteY0" fmla="*/ 5788402 h 5788402"/>
              <a:gd name="connsiteX1" fmla="*/ 143746 w 2000770"/>
              <a:gd name="connsiteY1" fmla="*/ 0 h 5788402"/>
              <a:gd name="connsiteX2" fmla="*/ 2000770 w 2000770"/>
              <a:gd name="connsiteY2" fmla="*/ 5582003 h 5788402"/>
              <a:gd name="connsiteX3" fmla="*/ 783853 w 2000770"/>
              <a:gd name="connsiteY3" fmla="*/ 5788402 h 5788402"/>
              <a:gd name="connsiteX0" fmla="*/ 672367 w 1889284"/>
              <a:gd name="connsiteY0" fmla="*/ 5788402 h 5788402"/>
              <a:gd name="connsiteX1" fmla="*/ 32260 w 1889284"/>
              <a:gd name="connsiteY1" fmla="*/ 0 h 5788402"/>
              <a:gd name="connsiteX2" fmla="*/ 1889284 w 1889284"/>
              <a:gd name="connsiteY2" fmla="*/ 5582003 h 5788402"/>
              <a:gd name="connsiteX3" fmla="*/ 672367 w 1889284"/>
              <a:gd name="connsiteY3" fmla="*/ 5788402 h 5788402"/>
              <a:gd name="connsiteX0" fmla="*/ 672367 w 1784675"/>
              <a:gd name="connsiteY0" fmla="*/ 5788402 h 5788402"/>
              <a:gd name="connsiteX1" fmla="*/ 32260 w 1784675"/>
              <a:gd name="connsiteY1" fmla="*/ 0 h 5788402"/>
              <a:gd name="connsiteX2" fmla="*/ 1784675 w 1784675"/>
              <a:gd name="connsiteY2" fmla="*/ 4663646 h 5788402"/>
              <a:gd name="connsiteX3" fmla="*/ 672367 w 1784675"/>
              <a:gd name="connsiteY3" fmla="*/ 5788402 h 578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675" h="5788402">
                <a:moveTo>
                  <a:pt x="672367" y="5788402"/>
                </a:moveTo>
                <a:cubicBezTo>
                  <a:pt x="132164" y="4035697"/>
                  <a:pt x="-88785" y="2767842"/>
                  <a:pt x="32260" y="0"/>
                </a:cubicBezTo>
                <a:cubicBezTo>
                  <a:pt x="186214" y="2080923"/>
                  <a:pt x="514559" y="2313311"/>
                  <a:pt x="1784675" y="4663646"/>
                </a:cubicBezTo>
                <a:lnTo>
                  <a:pt x="672367" y="57884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2658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6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552939" y="7504679"/>
            <a:ext cx="1279428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552939" y="8594720"/>
            <a:ext cx="1279428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552939" y="9290248"/>
            <a:ext cx="12794285" cy="1261518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at ligula.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In </a:t>
            </a:r>
            <a:r>
              <a:rPr lang="en-US" dirty="0" err="1"/>
              <a:t>pulvinar</a:t>
            </a:r>
            <a:r>
              <a:rPr lang="en-US" dirty="0"/>
              <a:t> quam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76976" y="-37913"/>
            <a:ext cx="24664942" cy="13932492"/>
          </a:xfrm>
          <a:custGeom>
            <a:avLst/>
            <a:gdLst>
              <a:gd name="connsiteX0" fmla="*/ 0 w 21431925"/>
              <a:gd name="connsiteY0" fmla="*/ 0 h 5733342"/>
              <a:gd name="connsiteX1" fmla="*/ 21431925 w 21431925"/>
              <a:gd name="connsiteY1" fmla="*/ 0 h 5733342"/>
              <a:gd name="connsiteX2" fmla="*/ 21431925 w 21431925"/>
              <a:gd name="connsiteY2" fmla="*/ 5733342 h 5733342"/>
              <a:gd name="connsiteX3" fmla="*/ 0 w 21431925"/>
              <a:gd name="connsiteY3" fmla="*/ 5733342 h 5733342"/>
              <a:gd name="connsiteX4" fmla="*/ 0 w 21431925"/>
              <a:gd name="connsiteY4" fmla="*/ 0 h 5733342"/>
              <a:gd name="connsiteX0" fmla="*/ 0 w 21431925"/>
              <a:gd name="connsiteY0" fmla="*/ 0 h 13815727"/>
              <a:gd name="connsiteX1" fmla="*/ 21431925 w 21431925"/>
              <a:gd name="connsiteY1" fmla="*/ 0 h 13815727"/>
              <a:gd name="connsiteX2" fmla="*/ 21431925 w 21431925"/>
              <a:gd name="connsiteY2" fmla="*/ 5733342 h 13815727"/>
              <a:gd name="connsiteX3" fmla="*/ 0 w 21431925"/>
              <a:gd name="connsiteY3" fmla="*/ 13815727 h 13815727"/>
              <a:gd name="connsiteX4" fmla="*/ 0 w 21431925"/>
              <a:gd name="connsiteY4" fmla="*/ 0 h 13815727"/>
              <a:gd name="connsiteX0" fmla="*/ 0 w 21431925"/>
              <a:gd name="connsiteY0" fmla="*/ 615800 h 14431527"/>
              <a:gd name="connsiteX1" fmla="*/ 8153446 w 21431925"/>
              <a:gd name="connsiteY1" fmla="*/ 0 h 14431527"/>
              <a:gd name="connsiteX2" fmla="*/ 21431925 w 21431925"/>
              <a:gd name="connsiteY2" fmla="*/ 6349142 h 14431527"/>
              <a:gd name="connsiteX3" fmla="*/ 0 w 21431925"/>
              <a:gd name="connsiteY3" fmla="*/ 14431527 h 14431527"/>
              <a:gd name="connsiteX4" fmla="*/ 0 w 21431925"/>
              <a:gd name="connsiteY4" fmla="*/ 615800 h 14431527"/>
              <a:gd name="connsiteX0" fmla="*/ 0 w 9231119"/>
              <a:gd name="connsiteY0" fmla="*/ 615800 h 14431527"/>
              <a:gd name="connsiteX1" fmla="*/ 8153446 w 9231119"/>
              <a:gd name="connsiteY1" fmla="*/ 0 h 14431527"/>
              <a:gd name="connsiteX2" fmla="*/ 9231119 w 9231119"/>
              <a:gd name="connsiteY2" fmla="*/ 383572 h 14431527"/>
              <a:gd name="connsiteX3" fmla="*/ 0 w 9231119"/>
              <a:gd name="connsiteY3" fmla="*/ 14431527 h 14431527"/>
              <a:gd name="connsiteX4" fmla="*/ 0 w 9231119"/>
              <a:gd name="connsiteY4" fmla="*/ 615800 h 14431527"/>
              <a:gd name="connsiteX0" fmla="*/ 0 w 9231119"/>
              <a:gd name="connsiteY0" fmla="*/ 232228 h 14047955"/>
              <a:gd name="connsiteX1" fmla="*/ 7114260 w 9231119"/>
              <a:gd name="connsiteY1" fmla="*/ 116766 h 14047955"/>
              <a:gd name="connsiteX2" fmla="*/ 9231119 w 9231119"/>
              <a:gd name="connsiteY2" fmla="*/ 0 h 14047955"/>
              <a:gd name="connsiteX3" fmla="*/ 0 w 9231119"/>
              <a:gd name="connsiteY3" fmla="*/ 14047955 h 14047955"/>
              <a:gd name="connsiteX4" fmla="*/ 0 w 9231119"/>
              <a:gd name="connsiteY4" fmla="*/ 232228 h 14047955"/>
              <a:gd name="connsiteX0" fmla="*/ 0 w 16312974"/>
              <a:gd name="connsiteY0" fmla="*/ 115462 h 13931189"/>
              <a:gd name="connsiteX1" fmla="*/ 7114260 w 16312974"/>
              <a:gd name="connsiteY1" fmla="*/ 0 h 13931189"/>
              <a:gd name="connsiteX2" fmla="*/ 16312974 w 16312974"/>
              <a:gd name="connsiteY2" fmla="*/ 114159 h 13931189"/>
              <a:gd name="connsiteX3" fmla="*/ 0 w 16312974"/>
              <a:gd name="connsiteY3" fmla="*/ 13931189 h 13931189"/>
              <a:gd name="connsiteX4" fmla="*/ 0 w 16312974"/>
              <a:gd name="connsiteY4" fmla="*/ 115462 h 13931189"/>
              <a:gd name="connsiteX0" fmla="*/ 0 w 17159717"/>
              <a:gd name="connsiteY0" fmla="*/ 115462 h 13931189"/>
              <a:gd name="connsiteX1" fmla="*/ 7114260 w 17159717"/>
              <a:gd name="connsiteY1" fmla="*/ 0 h 13931189"/>
              <a:gd name="connsiteX2" fmla="*/ 17159717 w 17159717"/>
              <a:gd name="connsiteY2" fmla="*/ 37184 h 13931189"/>
              <a:gd name="connsiteX3" fmla="*/ 0 w 17159717"/>
              <a:gd name="connsiteY3" fmla="*/ 13931189 h 13931189"/>
              <a:gd name="connsiteX4" fmla="*/ 0 w 17159717"/>
              <a:gd name="connsiteY4" fmla="*/ 115462 h 13931189"/>
              <a:gd name="connsiteX0" fmla="*/ 0 w 17159717"/>
              <a:gd name="connsiteY0" fmla="*/ 78278 h 13894005"/>
              <a:gd name="connsiteX1" fmla="*/ 7306701 w 17159717"/>
              <a:gd name="connsiteY1" fmla="*/ 39791 h 13894005"/>
              <a:gd name="connsiteX2" fmla="*/ 17159717 w 17159717"/>
              <a:gd name="connsiteY2" fmla="*/ 0 h 13894005"/>
              <a:gd name="connsiteX3" fmla="*/ 0 w 17159717"/>
              <a:gd name="connsiteY3" fmla="*/ 13894005 h 13894005"/>
              <a:gd name="connsiteX4" fmla="*/ 0 w 17159717"/>
              <a:gd name="connsiteY4" fmla="*/ 78278 h 13894005"/>
              <a:gd name="connsiteX0" fmla="*/ 0 w 17159717"/>
              <a:gd name="connsiteY0" fmla="*/ 78278 h 13894005"/>
              <a:gd name="connsiteX1" fmla="*/ 17159717 w 17159717"/>
              <a:gd name="connsiteY1" fmla="*/ 0 h 13894005"/>
              <a:gd name="connsiteX2" fmla="*/ 0 w 17159717"/>
              <a:gd name="connsiteY2" fmla="*/ 13894005 h 13894005"/>
              <a:gd name="connsiteX3" fmla="*/ 0 w 17159717"/>
              <a:gd name="connsiteY3" fmla="*/ 78278 h 13894005"/>
              <a:gd name="connsiteX0" fmla="*/ 0 w 17313669"/>
              <a:gd name="connsiteY0" fmla="*/ 0 h 13815727"/>
              <a:gd name="connsiteX1" fmla="*/ 17313669 w 17313669"/>
              <a:gd name="connsiteY1" fmla="*/ 75672 h 13815727"/>
              <a:gd name="connsiteX2" fmla="*/ 0 w 17313669"/>
              <a:gd name="connsiteY2" fmla="*/ 13815727 h 13815727"/>
              <a:gd name="connsiteX3" fmla="*/ 0 w 17313669"/>
              <a:gd name="connsiteY3" fmla="*/ 0 h 13815727"/>
              <a:gd name="connsiteX0" fmla="*/ 0 w 17352156"/>
              <a:gd name="connsiteY0" fmla="*/ 0 h 13815727"/>
              <a:gd name="connsiteX1" fmla="*/ 17352156 w 17352156"/>
              <a:gd name="connsiteY1" fmla="*/ 37184 h 13815727"/>
              <a:gd name="connsiteX2" fmla="*/ 0 w 17352156"/>
              <a:gd name="connsiteY2" fmla="*/ 13815727 h 13815727"/>
              <a:gd name="connsiteX3" fmla="*/ 0 w 17352156"/>
              <a:gd name="connsiteY3" fmla="*/ 0 h 13815727"/>
              <a:gd name="connsiteX0" fmla="*/ 0 w 24587964"/>
              <a:gd name="connsiteY0" fmla="*/ 39791 h 13855518"/>
              <a:gd name="connsiteX1" fmla="*/ 24587964 w 24587964"/>
              <a:gd name="connsiteY1" fmla="*/ 0 h 13855518"/>
              <a:gd name="connsiteX2" fmla="*/ 0 w 24587964"/>
              <a:gd name="connsiteY2" fmla="*/ 13855518 h 13855518"/>
              <a:gd name="connsiteX3" fmla="*/ 0 w 24587964"/>
              <a:gd name="connsiteY3" fmla="*/ 39791 h 13855518"/>
              <a:gd name="connsiteX0" fmla="*/ 0 w 24587964"/>
              <a:gd name="connsiteY0" fmla="*/ 39791 h 13855518"/>
              <a:gd name="connsiteX1" fmla="*/ 24587964 w 24587964"/>
              <a:gd name="connsiteY1" fmla="*/ 0 h 13855518"/>
              <a:gd name="connsiteX2" fmla="*/ 0 w 24587964"/>
              <a:gd name="connsiteY2" fmla="*/ 13855518 h 13855518"/>
              <a:gd name="connsiteX3" fmla="*/ 0 w 24587964"/>
              <a:gd name="connsiteY3" fmla="*/ 39791 h 13855518"/>
              <a:gd name="connsiteX0" fmla="*/ 0 w 24587964"/>
              <a:gd name="connsiteY0" fmla="*/ 39791 h 12008115"/>
              <a:gd name="connsiteX1" fmla="*/ 24587964 w 24587964"/>
              <a:gd name="connsiteY1" fmla="*/ 0 h 12008115"/>
              <a:gd name="connsiteX2" fmla="*/ 11777433 w 24587964"/>
              <a:gd name="connsiteY2" fmla="*/ 12008115 h 12008115"/>
              <a:gd name="connsiteX3" fmla="*/ 0 w 24587964"/>
              <a:gd name="connsiteY3" fmla="*/ 39791 h 12008115"/>
              <a:gd name="connsiteX0" fmla="*/ 0 w 24587964"/>
              <a:gd name="connsiteY0" fmla="*/ 39791 h 13855517"/>
              <a:gd name="connsiteX1" fmla="*/ 24587964 w 24587964"/>
              <a:gd name="connsiteY1" fmla="*/ 0 h 13855517"/>
              <a:gd name="connsiteX2" fmla="*/ 8505924 w 24587964"/>
              <a:gd name="connsiteY2" fmla="*/ 13855517 h 13855517"/>
              <a:gd name="connsiteX3" fmla="*/ 0 w 24587964"/>
              <a:gd name="connsiteY3" fmla="*/ 39791 h 13855517"/>
              <a:gd name="connsiteX0" fmla="*/ 0 w 24587964"/>
              <a:gd name="connsiteY0" fmla="*/ 39791 h 13855517"/>
              <a:gd name="connsiteX1" fmla="*/ 24587964 w 24587964"/>
              <a:gd name="connsiteY1" fmla="*/ 0 h 13855517"/>
              <a:gd name="connsiteX2" fmla="*/ 8505924 w 24587964"/>
              <a:gd name="connsiteY2" fmla="*/ 13855517 h 13855517"/>
              <a:gd name="connsiteX3" fmla="*/ 0 w 24587964"/>
              <a:gd name="connsiteY3" fmla="*/ 39791 h 13855517"/>
              <a:gd name="connsiteX0" fmla="*/ 0 w 24587964"/>
              <a:gd name="connsiteY0" fmla="*/ 39791 h 13932492"/>
              <a:gd name="connsiteX1" fmla="*/ 24587964 w 24587964"/>
              <a:gd name="connsiteY1" fmla="*/ 0 h 13932492"/>
              <a:gd name="connsiteX2" fmla="*/ 4387671 w 24587964"/>
              <a:gd name="connsiteY2" fmla="*/ 13932492 h 13932492"/>
              <a:gd name="connsiteX3" fmla="*/ 0 w 24587964"/>
              <a:gd name="connsiteY3" fmla="*/ 39791 h 13932492"/>
              <a:gd name="connsiteX0" fmla="*/ 0 w 24587964"/>
              <a:gd name="connsiteY0" fmla="*/ 39791 h 13932492"/>
              <a:gd name="connsiteX1" fmla="*/ 24587964 w 24587964"/>
              <a:gd name="connsiteY1" fmla="*/ 0 h 13932492"/>
              <a:gd name="connsiteX2" fmla="*/ 4387671 w 24587964"/>
              <a:gd name="connsiteY2" fmla="*/ 13932492 h 13932492"/>
              <a:gd name="connsiteX3" fmla="*/ 2001392 w 24587964"/>
              <a:gd name="connsiteY3" fmla="*/ 6657771 h 13932492"/>
              <a:gd name="connsiteX4" fmla="*/ 0 w 24587964"/>
              <a:gd name="connsiteY4" fmla="*/ 39791 h 13932492"/>
              <a:gd name="connsiteX0" fmla="*/ 76978 w 24664942"/>
              <a:gd name="connsiteY0" fmla="*/ 39791 h 13932492"/>
              <a:gd name="connsiteX1" fmla="*/ 24664942 w 24664942"/>
              <a:gd name="connsiteY1" fmla="*/ 0 h 13932492"/>
              <a:gd name="connsiteX2" fmla="*/ 4464649 w 24664942"/>
              <a:gd name="connsiteY2" fmla="*/ 13932492 h 13932492"/>
              <a:gd name="connsiteX3" fmla="*/ 0 w 24664942"/>
              <a:gd name="connsiteY3" fmla="*/ 13854943 h 13932492"/>
              <a:gd name="connsiteX4" fmla="*/ 76978 w 24664942"/>
              <a:gd name="connsiteY4" fmla="*/ 39791 h 13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4942" h="13932492">
                <a:moveTo>
                  <a:pt x="76978" y="39791"/>
                </a:moveTo>
                <a:lnTo>
                  <a:pt x="24664942" y="0"/>
                </a:lnTo>
                <a:cubicBezTo>
                  <a:pt x="6692915" y="3155979"/>
                  <a:pt x="12660637" y="9313986"/>
                  <a:pt x="4464649" y="13932492"/>
                </a:cubicBezTo>
                <a:lnTo>
                  <a:pt x="0" y="13854943"/>
                </a:lnTo>
                <a:lnTo>
                  <a:pt x="76978" y="39791"/>
                </a:lnTo>
                <a:close/>
              </a:path>
            </a:pathLst>
          </a:custGeom>
        </p:spPr>
        <p:txBody>
          <a:bodyPr vert="horz" lIns="243798" tIns="121900" rIns="243798" bIns="121900"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ight Triangle 1"/>
          <p:cNvSpPr/>
          <p:nvPr userDrawn="1"/>
        </p:nvSpPr>
        <p:spPr bwMode="auto">
          <a:xfrm rot="13941397" flipH="1">
            <a:off x="19000361" y="-1843998"/>
            <a:ext cx="3741032" cy="8231392"/>
          </a:xfrm>
          <a:custGeom>
            <a:avLst/>
            <a:gdLst>
              <a:gd name="connsiteX0" fmla="*/ 0 w 1847440"/>
              <a:gd name="connsiteY0" fmla="*/ 6974030 h 6974030"/>
              <a:gd name="connsiteX1" fmla="*/ 0 w 1847440"/>
              <a:gd name="connsiteY1" fmla="*/ 0 h 6974030"/>
              <a:gd name="connsiteX2" fmla="*/ 1847440 w 1847440"/>
              <a:gd name="connsiteY2" fmla="*/ 6974030 h 6974030"/>
              <a:gd name="connsiteX3" fmla="*/ 0 w 1847440"/>
              <a:gd name="connsiteY3" fmla="*/ 6974030 h 6974030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461860 w 2309300"/>
              <a:gd name="connsiteY0" fmla="*/ 8090169 h 8090169"/>
              <a:gd name="connsiteX1" fmla="*/ 0 w 2309300"/>
              <a:gd name="connsiteY1" fmla="*/ 0 h 8090169"/>
              <a:gd name="connsiteX2" fmla="*/ 2309300 w 2309300"/>
              <a:gd name="connsiteY2" fmla="*/ 8090169 h 8090169"/>
              <a:gd name="connsiteX3" fmla="*/ 461860 w 2309300"/>
              <a:gd name="connsiteY3" fmla="*/ 8090169 h 8090169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0 w 1847440"/>
              <a:gd name="connsiteY0" fmla="*/ 5742428 h 5742428"/>
              <a:gd name="connsiteX1" fmla="*/ 384883 w 1847440"/>
              <a:gd name="connsiteY1" fmla="*/ 0 h 5742428"/>
              <a:gd name="connsiteX2" fmla="*/ 1847440 w 1847440"/>
              <a:gd name="connsiteY2" fmla="*/ 5742428 h 5742428"/>
              <a:gd name="connsiteX3" fmla="*/ 0 w 1847440"/>
              <a:gd name="connsiteY3" fmla="*/ 5742428 h 5742428"/>
              <a:gd name="connsiteX0" fmla="*/ 556857 w 1557553"/>
              <a:gd name="connsiteY0" fmla="*/ 5819403 h 5819403"/>
              <a:gd name="connsiteX1" fmla="*/ 94996 w 1557553"/>
              <a:gd name="connsiteY1" fmla="*/ 0 h 5819403"/>
              <a:gd name="connsiteX2" fmla="*/ 1557553 w 1557553"/>
              <a:gd name="connsiteY2" fmla="*/ 5742428 h 5819403"/>
              <a:gd name="connsiteX3" fmla="*/ 556857 w 1557553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680126 w 1680822"/>
              <a:gd name="connsiteY0" fmla="*/ 5819403 h 5819403"/>
              <a:gd name="connsiteX1" fmla="*/ 218265 w 1680822"/>
              <a:gd name="connsiteY1" fmla="*/ 0 h 5819403"/>
              <a:gd name="connsiteX2" fmla="*/ 1680822 w 1680822"/>
              <a:gd name="connsiteY2" fmla="*/ 5742428 h 5819403"/>
              <a:gd name="connsiteX3" fmla="*/ 680126 w 1680822"/>
              <a:gd name="connsiteY3" fmla="*/ 5819403 h 5819403"/>
              <a:gd name="connsiteX0" fmla="*/ 2415894 w 3416590"/>
              <a:gd name="connsiteY0" fmla="*/ 7656719 h 7656719"/>
              <a:gd name="connsiteX1" fmla="*/ 50833 w 3416590"/>
              <a:gd name="connsiteY1" fmla="*/ 0 h 7656719"/>
              <a:gd name="connsiteX2" fmla="*/ 3416590 w 3416590"/>
              <a:gd name="connsiteY2" fmla="*/ 7579744 h 7656719"/>
              <a:gd name="connsiteX3" fmla="*/ 2415894 w 3416590"/>
              <a:gd name="connsiteY3" fmla="*/ 7656719 h 7656719"/>
              <a:gd name="connsiteX0" fmla="*/ 2365061 w 3365757"/>
              <a:gd name="connsiteY0" fmla="*/ 7656719 h 7656719"/>
              <a:gd name="connsiteX1" fmla="*/ 0 w 3365757"/>
              <a:gd name="connsiteY1" fmla="*/ 0 h 7656719"/>
              <a:gd name="connsiteX2" fmla="*/ 3365757 w 3365757"/>
              <a:gd name="connsiteY2" fmla="*/ 7579744 h 7656719"/>
              <a:gd name="connsiteX3" fmla="*/ 2365061 w 3365757"/>
              <a:gd name="connsiteY3" fmla="*/ 7656719 h 7656719"/>
              <a:gd name="connsiteX0" fmla="*/ 2565281 w 3365757"/>
              <a:gd name="connsiteY0" fmla="*/ 8231392 h 8231392"/>
              <a:gd name="connsiteX1" fmla="*/ 0 w 3365757"/>
              <a:gd name="connsiteY1" fmla="*/ 0 h 8231392"/>
              <a:gd name="connsiteX2" fmla="*/ 3365757 w 3365757"/>
              <a:gd name="connsiteY2" fmla="*/ 7579744 h 8231392"/>
              <a:gd name="connsiteX3" fmla="*/ 2565281 w 3365757"/>
              <a:gd name="connsiteY3" fmla="*/ 8231392 h 8231392"/>
              <a:gd name="connsiteX0" fmla="*/ 2565281 w 3365757"/>
              <a:gd name="connsiteY0" fmla="*/ 8231392 h 8231392"/>
              <a:gd name="connsiteX1" fmla="*/ 0 w 3365757"/>
              <a:gd name="connsiteY1" fmla="*/ 0 h 8231392"/>
              <a:gd name="connsiteX2" fmla="*/ 3365757 w 3365757"/>
              <a:gd name="connsiteY2" fmla="*/ 7579744 h 8231392"/>
              <a:gd name="connsiteX3" fmla="*/ 2565281 w 3365757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  <a:gd name="connsiteX0" fmla="*/ 2565281 w 3741032"/>
              <a:gd name="connsiteY0" fmla="*/ 8231392 h 8231392"/>
              <a:gd name="connsiteX1" fmla="*/ 0 w 3741032"/>
              <a:gd name="connsiteY1" fmla="*/ 0 h 8231392"/>
              <a:gd name="connsiteX2" fmla="*/ 3741032 w 3741032"/>
              <a:gd name="connsiteY2" fmla="*/ 7436111 h 8231392"/>
              <a:gd name="connsiteX3" fmla="*/ 2565281 w 3741032"/>
              <a:gd name="connsiteY3" fmla="*/ 8231392 h 82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32" h="8231392">
                <a:moveTo>
                  <a:pt x="2565281" y="8231392"/>
                </a:moveTo>
                <a:cubicBezTo>
                  <a:pt x="1846831" y="6509687"/>
                  <a:pt x="8868" y="3224981"/>
                  <a:pt x="0" y="0"/>
                </a:cubicBezTo>
                <a:cubicBezTo>
                  <a:pt x="17284" y="1651663"/>
                  <a:pt x="1926727" y="5262481"/>
                  <a:pt x="3741032" y="7436111"/>
                </a:cubicBezTo>
                <a:lnTo>
                  <a:pt x="2565281" y="8231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6973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36915" y="649160"/>
            <a:ext cx="21431925" cy="86356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36915" y="1623733"/>
            <a:ext cx="21431925" cy="45690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8360539" y="2234587"/>
            <a:ext cx="7681000" cy="87272"/>
          </a:xfrm>
          <a:prstGeom prst="roundRect">
            <a:avLst>
              <a:gd name="adj" fmla="val 2173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8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60111" y="12811275"/>
            <a:ext cx="558869" cy="569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3253188" y="12794342"/>
            <a:ext cx="388824" cy="58619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2400" smtClean="0">
                <a:solidFill>
                  <a:schemeClr val="bg1"/>
                </a:solidFill>
                <a:latin typeface="Arial"/>
                <a:cs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76388" y="12784667"/>
            <a:ext cx="544728" cy="544656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36788" y="12784667"/>
            <a:ext cx="544728" cy="5446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605654" y="12784667"/>
            <a:ext cx="544728" cy="5446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291455" y="12784667"/>
            <a:ext cx="544728" cy="5446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60322" y="12784667"/>
            <a:ext cx="544728" cy="54465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603788" y="12784667"/>
            <a:ext cx="544728" cy="54465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18" r:id="rId8"/>
    <p:sldLayoutId id="2147483652" r:id="rId9"/>
    <p:sldLayoutId id="2147483650" r:id="rId10"/>
    <p:sldLayoutId id="2147483711" r:id="rId11"/>
    <p:sldLayoutId id="2147483693" r:id="rId12"/>
    <p:sldLayoutId id="2147483659" r:id="rId13"/>
    <p:sldLayoutId id="2147483669" r:id="rId14"/>
    <p:sldLayoutId id="2147483665" r:id="rId15"/>
    <p:sldLayoutId id="2147483668" r:id="rId16"/>
    <p:sldLayoutId id="2147483670" r:id="rId17"/>
    <p:sldLayoutId id="2147483660" r:id="rId18"/>
    <p:sldLayoutId id="2147483671" r:id="rId19"/>
    <p:sldLayoutId id="2147483653" r:id="rId20"/>
    <p:sldLayoutId id="2147483683" r:id="rId21"/>
    <p:sldLayoutId id="2147483684" r:id="rId22"/>
    <p:sldLayoutId id="2147483685" r:id="rId23"/>
    <p:sldLayoutId id="2147483675" r:id="rId24"/>
    <p:sldLayoutId id="2147483655" r:id="rId25"/>
    <p:sldLayoutId id="2147483719" r:id="rId26"/>
    <p:sldLayoutId id="2147483656" r:id="rId27"/>
    <p:sldLayoutId id="2147483720" r:id="rId28"/>
    <p:sldLayoutId id="2147483661" r:id="rId29"/>
    <p:sldLayoutId id="2147483662" r:id="rId30"/>
    <p:sldLayoutId id="2147483663" r:id="rId31"/>
    <p:sldLayoutId id="2147483664" r:id="rId32"/>
    <p:sldLayoutId id="2147483674" r:id="rId33"/>
    <p:sldLayoutId id="2147483676" r:id="rId34"/>
    <p:sldLayoutId id="2147483680" r:id="rId35"/>
    <p:sldLayoutId id="2147483677" r:id="rId36"/>
    <p:sldLayoutId id="2147483721" r:id="rId37"/>
    <p:sldLayoutId id="2147483722" r:id="rId38"/>
    <p:sldLayoutId id="2147483724" r:id="rId39"/>
    <p:sldLayoutId id="2147483678" r:id="rId40"/>
    <p:sldLayoutId id="2147483688" r:id="rId41"/>
    <p:sldLayoutId id="2147483681" r:id="rId42"/>
    <p:sldLayoutId id="2147483694" r:id="rId43"/>
    <p:sldLayoutId id="2147483700" r:id="rId44"/>
    <p:sldLayoutId id="2147483705" r:id="rId45"/>
    <p:sldLayoutId id="2147483702" r:id="rId46"/>
    <p:sldLayoutId id="2147483712" r:id="rId47"/>
    <p:sldLayoutId id="2147483717" r:id="rId48"/>
    <p:sldLayoutId id="2147483709" r:id="rId49"/>
    <p:sldLayoutId id="2147483710" r:id="rId50"/>
    <p:sldLayoutId id="2147483703" r:id="rId51"/>
    <p:sldLayoutId id="2147483704" r:id="rId52"/>
    <p:sldLayoutId id="2147483713" r:id="rId53"/>
    <p:sldLayoutId id="2147483715" r:id="rId54"/>
    <p:sldLayoutId id="2147483716" r:id="rId55"/>
    <p:sldLayoutId id="2147483714" r:id="rId56"/>
    <p:sldLayoutId id="2147483706" r:id="rId57"/>
    <p:sldLayoutId id="2147483723" r:id="rId58"/>
    <p:sldLayoutId id="2147483707" r:id="rId5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  <p:hf hdr="0" ftr="0" dt="0"/>
  <p:txStyles>
    <p:titleStyle>
      <a:lvl1pPr algn="ctr" defTabSz="1038822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9114" indent="-779114" algn="l" defTabSz="1038822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88084" indent="-649262" algn="l" defTabSz="1038822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597052" indent="-519410" algn="l" defTabSz="1038822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635870" indent="-519410" algn="l" defTabSz="1038822" rtl="0" eaLnBrk="1" latinLnBrk="0" hangingPunct="1">
        <a:spcBef>
          <a:spcPct val="20000"/>
        </a:spcBef>
        <a:buFont typeface="Arial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4692" indent="-519410" algn="l" defTabSz="1038822" rtl="0" eaLnBrk="1" latinLnBrk="0" hangingPunct="1">
        <a:spcBef>
          <a:spcPct val="20000"/>
        </a:spcBef>
        <a:buFont typeface="Arial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13512" indent="-519410" algn="l" defTabSz="10388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52334" indent="-519410" algn="l" defTabSz="10388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791154" indent="-519410" algn="l" defTabSz="10388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29974" indent="-519410" algn="l" defTabSz="10388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38822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77642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16464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55282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94102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232922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71744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310564" algn="l" defTabSz="1038822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664921" y="5735220"/>
            <a:ext cx="12794285" cy="863560"/>
          </a:xfrm>
        </p:spPr>
        <p:txBody>
          <a:bodyPr/>
          <a:lstStyle/>
          <a:p>
            <a:pPr algn="ctr"/>
            <a:r>
              <a:rPr lang="pl-PL" dirty="0"/>
              <a:t>System HACCP+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pl-PL" dirty="0"/>
              <a:t>Nowe podejście do systemu HACCP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7997509" y="7636253"/>
            <a:ext cx="8437014" cy="1831684"/>
          </a:xfrm>
        </p:spPr>
        <p:txBody>
          <a:bodyPr/>
          <a:lstStyle/>
          <a:p>
            <a:pPr lvl="0" algn="ctr"/>
            <a:r>
              <a:rPr lang="pl-PL" dirty="0"/>
              <a:t>Dobrowolny system certyfikacji systemu bezpieczeństwa w łańcuchu spożywczym oraz paszowym </a:t>
            </a:r>
            <a:endParaRPr lang="en-US" dirty="0"/>
          </a:p>
        </p:txBody>
      </p:sp>
      <p:sp>
        <p:nvSpPr>
          <p:cNvPr id="7" name="Freeform 14"/>
          <p:cNvSpPr>
            <a:spLocks noEditPoints="1"/>
          </p:cNvSpPr>
          <p:nvPr/>
        </p:nvSpPr>
        <p:spPr bwMode="auto">
          <a:xfrm>
            <a:off x="11106203" y="3033173"/>
            <a:ext cx="2241185" cy="2241185"/>
          </a:xfrm>
          <a:custGeom>
            <a:avLst/>
            <a:gdLst>
              <a:gd name="T0" fmla="*/ 0 w 1232"/>
              <a:gd name="T1" fmla="*/ 616 h 1232"/>
              <a:gd name="T2" fmla="*/ 1232 w 1232"/>
              <a:gd name="T3" fmla="*/ 616 h 1232"/>
              <a:gd name="T4" fmla="*/ 1152 w 1232"/>
              <a:gd name="T5" fmla="*/ 596 h 1232"/>
              <a:gd name="T6" fmla="*/ 868 w 1232"/>
              <a:gd name="T7" fmla="*/ 347 h 1232"/>
              <a:gd name="T8" fmla="*/ 1152 w 1232"/>
              <a:gd name="T9" fmla="*/ 596 h 1232"/>
              <a:gd name="T10" fmla="*/ 432 w 1232"/>
              <a:gd name="T11" fmla="*/ 942 h 1232"/>
              <a:gd name="T12" fmla="*/ 596 w 1232"/>
              <a:gd name="T13" fmla="*/ 1152 h 1232"/>
              <a:gd name="T14" fmla="*/ 638 w 1232"/>
              <a:gd name="T15" fmla="*/ 81 h 1232"/>
              <a:gd name="T16" fmla="*/ 636 w 1232"/>
              <a:gd name="T17" fmla="*/ 357 h 1232"/>
              <a:gd name="T18" fmla="*/ 638 w 1232"/>
              <a:gd name="T19" fmla="*/ 81 h 1232"/>
              <a:gd name="T20" fmla="*/ 989 w 1232"/>
              <a:gd name="T21" fmla="*/ 231 h 1232"/>
              <a:gd name="T22" fmla="*/ 704 w 1232"/>
              <a:gd name="T23" fmla="*/ 87 h 1232"/>
              <a:gd name="T24" fmla="*/ 596 w 1232"/>
              <a:gd name="T25" fmla="*/ 357 h 1232"/>
              <a:gd name="T26" fmla="*/ 594 w 1232"/>
              <a:gd name="T27" fmla="*/ 81 h 1232"/>
              <a:gd name="T28" fmla="*/ 379 w 1232"/>
              <a:gd name="T29" fmla="*/ 310 h 1232"/>
              <a:gd name="T30" fmla="*/ 528 w 1232"/>
              <a:gd name="T31" fmla="*/ 87 h 1232"/>
              <a:gd name="T32" fmla="*/ 402 w 1232"/>
              <a:gd name="T33" fmla="*/ 361 h 1232"/>
              <a:gd name="T34" fmla="*/ 596 w 1232"/>
              <a:gd name="T35" fmla="*/ 596 h 1232"/>
              <a:gd name="T36" fmla="*/ 402 w 1232"/>
              <a:gd name="T37" fmla="*/ 361 h 1232"/>
              <a:gd name="T38" fmla="*/ 596 w 1232"/>
              <a:gd name="T39" fmla="*/ 875 h 1232"/>
              <a:gd name="T40" fmla="*/ 359 w 1232"/>
              <a:gd name="T41" fmla="*/ 636 h 1232"/>
              <a:gd name="T42" fmla="*/ 528 w 1232"/>
              <a:gd name="T43" fmla="*/ 1145 h 1232"/>
              <a:gd name="T44" fmla="*/ 394 w 1232"/>
              <a:gd name="T45" fmla="*/ 956 h 1232"/>
              <a:gd name="T46" fmla="*/ 636 w 1232"/>
              <a:gd name="T47" fmla="*/ 1152 h 1232"/>
              <a:gd name="T48" fmla="*/ 800 w 1232"/>
              <a:gd name="T49" fmla="*/ 942 h 1232"/>
              <a:gd name="T50" fmla="*/ 636 w 1232"/>
              <a:gd name="T51" fmla="*/ 1152 h 1232"/>
              <a:gd name="T52" fmla="*/ 964 w 1232"/>
              <a:gd name="T53" fmla="*/ 1023 h 1232"/>
              <a:gd name="T54" fmla="*/ 838 w 1232"/>
              <a:gd name="T55" fmla="*/ 956 h 1232"/>
              <a:gd name="T56" fmla="*/ 636 w 1232"/>
              <a:gd name="T57" fmla="*/ 875 h 1232"/>
              <a:gd name="T58" fmla="*/ 873 w 1232"/>
              <a:gd name="T59" fmla="*/ 636 h 1232"/>
              <a:gd name="T60" fmla="*/ 636 w 1232"/>
              <a:gd name="T61" fmla="*/ 596 h 1232"/>
              <a:gd name="T62" fmla="*/ 830 w 1232"/>
              <a:gd name="T63" fmla="*/ 361 h 1232"/>
              <a:gd name="T64" fmla="*/ 636 w 1232"/>
              <a:gd name="T65" fmla="*/ 596 h 1232"/>
              <a:gd name="T66" fmla="*/ 364 w 1232"/>
              <a:gd name="T67" fmla="*/ 347 h 1232"/>
              <a:gd name="T68" fmla="*/ 80 w 1232"/>
              <a:gd name="T69" fmla="*/ 596 h 1232"/>
              <a:gd name="T70" fmla="*/ 80 w 1232"/>
              <a:gd name="T71" fmla="*/ 636 h 1232"/>
              <a:gd name="T72" fmla="*/ 379 w 1232"/>
              <a:gd name="T73" fmla="*/ 920 h 1232"/>
              <a:gd name="T74" fmla="*/ 80 w 1232"/>
              <a:gd name="T75" fmla="*/ 636 h 1232"/>
              <a:gd name="T76" fmla="*/ 853 w 1232"/>
              <a:gd name="T77" fmla="*/ 920 h 1232"/>
              <a:gd name="T78" fmla="*/ 1152 w 1232"/>
              <a:gd name="T79" fmla="*/ 636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2" h="1232">
                <a:moveTo>
                  <a:pt x="616" y="0"/>
                </a:moveTo>
                <a:cubicBezTo>
                  <a:pt x="276" y="0"/>
                  <a:pt x="0" y="276"/>
                  <a:pt x="0" y="616"/>
                </a:cubicBezTo>
                <a:cubicBezTo>
                  <a:pt x="0" y="956"/>
                  <a:pt x="276" y="1232"/>
                  <a:pt x="616" y="1232"/>
                </a:cubicBezTo>
                <a:cubicBezTo>
                  <a:pt x="956" y="1232"/>
                  <a:pt x="1232" y="956"/>
                  <a:pt x="1232" y="616"/>
                </a:cubicBezTo>
                <a:cubicBezTo>
                  <a:pt x="1232" y="276"/>
                  <a:pt x="956" y="0"/>
                  <a:pt x="616" y="0"/>
                </a:cubicBezTo>
                <a:close/>
                <a:moveTo>
                  <a:pt x="1152" y="596"/>
                </a:moveTo>
                <a:cubicBezTo>
                  <a:pt x="913" y="596"/>
                  <a:pt x="913" y="596"/>
                  <a:pt x="913" y="596"/>
                </a:cubicBezTo>
                <a:cubicBezTo>
                  <a:pt x="911" y="508"/>
                  <a:pt x="895" y="424"/>
                  <a:pt x="868" y="347"/>
                </a:cubicBezTo>
                <a:cubicBezTo>
                  <a:pt x="921" y="325"/>
                  <a:pt x="971" y="295"/>
                  <a:pt x="1016" y="260"/>
                </a:cubicBezTo>
                <a:cubicBezTo>
                  <a:pt x="1096" y="350"/>
                  <a:pt x="1147" y="467"/>
                  <a:pt x="1152" y="596"/>
                </a:cubicBezTo>
                <a:close/>
                <a:moveTo>
                  <a:pt x="594" y="1151"/>
                </a:moveTo>
                <a:cubicBezTo>
                  <a:pt x="528" y="1096"/>
                  <a:pt x="473" y="1025"/>
                  <a:pt x="432" y="942"/>
                </a:cubicBezTo>
                <a:cubicBezTo>
                  <a:pt x="484" y="926"/>
                  <a:pt x="539" y="917"/>
                  <a:pt x="596" y="915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95" y="1151"/>
                  <a:pt x="595" y="1151"/>
                  <a:pt x="594" y="1151"/>
                </a:cubicBezTo>
                <a:close/>
                <a:moveTo>
                  <a:pt x="638" y="81"/>
                </a:moveTo>
                <a:cubicBezTo>
                  <a:pt x="713" y="143"/>
                  <a:pt x="774" y="227"/>
                  <a:pt x="815" y="324"/>
                </a:cubicBezTo>
                <a:cubicBezTo>
                  <a:pt x="759" y="343"/>
                  <a:pt x="699" y="355"/>
                  <a:pt x="636" y="357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7" y="81"/>
                  <a:pt x="637" y="81"/>
                  <a:pt x="638" y="81"/>
                </a:cubicBezTo>
                <a:close/>
                <a:moveTo>
                  <a:pt x="704" y="87"/>
                </a:moveTo>
                <a:cubicBezTo>
                  <a:pt x="814" y="106"/>
                  <a:pt x="912" y="157"/>
                  <a:pt x="989" y="231"/>
                </a:cubicBezTo>
                <a:cubicBezTo>
                  <a:pt x="947" y="263"/>
                  <a:pt x="902" y="290"/>
                  <a:pt x="853" y="310"/>
                </a:cubicBezTo>
                <a:cubicBezTo>
                  <a:pt x="816" y="225"/>
                  <a:pt x="766" y="149"/>
                  <a:pt x="704" y="87"/>
                </a:cubicBezTo>
                <a:close/>
                <a:moveTo>
                  <a:pt x="596" y="80"/>
                </a:moveTo>
                <a:cubicBezTo>
                  <a:pt x="596" y="357"/>
                  <a:pt x="596" y="357"/>
                  <a:pt x="596" y="357"/>
                </a:cubicBezTo>
                <a:cubicBezTo>
                  <a:pt x="533" y="355"/>
                  <a:pt x="473" y="343"/>
                  <a:pt x="417" y="324"/>
                </a:cubicBezTo>
                <a:cubicBezTo>
                  <a:pt x="458" y="227"/>
                  <a:pt x="519" y="143"/>
                  <a:pt x="594" y="81"/>
                </a:cubicBezTo>
                <a:cubicBezTo>
                  <a:pt x="595" y="81"/>
                  <a:pt x="595" y="81"/>
                  <a:pt x="596" y="80"/>
                </a:cubicBezTo>
                <a:close/>
                <a:moveTo>
                  <a:pt x="379" y="310"/>
                </a:moveTo>
                <a:cubicBezTo>
                  <a:pt x="330" y="290"/>
                  <a:pt x="285" y="263"/>
                  <a:pt x="243" y="231"/>
                </a:cubicBezTo>
                <a:cubicBezTo>
                  <a:pt x="320" y="157"/>
                  <a:pt x="418" y="106"/>
                  <a:pt x="528" y="87"/>
                </a:cubicBezTo>
                <a:cubicBezTo>
                  <a:pt x="466" y="149"/>
                  <a:pt x="416" y="225"/>
                  <a:pt x="379" y="310"/>
                </a:cubicBezTo>
                <a:close/>
                <a:moveTo>
                  <a:pt x="402" y="361"/>
                </a:moveTo>
                <a:cubicBezTo>
                  <a:pt x="463" y="382"/>
                  <a:pt x="528" y="394"/>
                  <a:pt x="596" y="396"/>
                </a:cubicBezTo>
                <a:cubicBezTo>
                  <a:pt x="596" y="596"/>
                  <a:pt x="596" y="596"/>
                  <a:pt x="596" y="596"/>
                </a:cubicBezTo>
                <a:cubicBezTo>
                  <a:pt x="359" y="596"/>
                  <a:pt x="359" y="596"/>
                  <a:pt x="359" y="596"/>
                </a:cubicBezTo>
                <a:cubicBezTo>
                  <a:pt x="361" y="513"/>
                  <a:pt x="375" y="433"/>
                  <a:pt x="402" y="361"/>
                </a:cubicBezTo>
                <a:close/>
                <a:moveTo>
                  <a:pt x="596" y="636"/>
                </a:moveTo>
                <a:cubicBezTo>
                  <a:pt x="596" y="875"/>
                  <a:pt x="596" y="875"/>
                  <a:pt x="596" y="875"/>
                </a:cubicBezTo>
                <a:cubicBezTo>
                  <a:pt x="533" y="877"/>
                  <a:pt x="473" y="887"/>
                  <a:pt x="416" y="906"/>
                </a:cubicBezTo>
                <a:cubicBezTo>
                  <a:pt x="381" y="824"/>
                  <a:pt x="361" y="733"/>
                  <a:pt x="359" y="636"/>
                </a:cubicBezTo>
                <a:lnTo>
                  <a:pt x="596" y="636"/>
                </a:lnTo>
                <a:close/>
                <a:moveTo>
                  <a:pt x="528" y="1145"/>
                </a:moveTo>
                <a:cubicBezTo>
                  <a:pt x="430" y="1128"/>
                  <a:pt x="340" y="1085"/>
                  <a:pt x="268" y="1023"/>
                </a:cubicBezTo>
                <a:cubicBezTo>
                  <a:pt x="307" y="996"/>
                  <a:pt x="349" y="973"/>
                  <a:pt x="394" y="956"/>
                </a:cubicBezTo>
                <a:cubicBezTo>
                  <a:pt x="429" y="1028"/>
                  <a:pt x="474" y="1091"/>
                  <a:pt x="528" y="1145"/>
                </a:cubicBezTo>
                <a:close/>
                <a:moveTo>
                  <a:pt x="636" y="1152"/>
                </a:moveTo>
                <a:cubicBezTo>
                  <a:pt x="636" y="915"/>
                  <a:pt x="636" y="915"/>
                  <a:pt x="636" y="915"/>
                </a:cubicBezTo>
                <a:cubicBezTo>
                  <a:pt x="693" y="917"/>
                  <a:pt x="748" y="926"/>
                  <a:pt x="800" y="942"/>
                </a:cubicBezTo>
                <a:cubicBezTo>
                  <a:pt x="759" y="1025"/>
                  <a:pt x="704" y="1096"/>
                  <a:pt x="638" y="1151"/>
                </a:cubicBezTo>
                <a:cubicBezTo>
                  <a:pt x="637" y="1151"/>
                  <a:pt x="637" y="1151"/>
                  <a:pt x="636" y="1152"/>
                </a:cubicBezTo>
                <a:close/>
                <a:moveTo>
                  <a:pt x="838" y="956"/>
                </a:moveTo>
                <a:cubicBezTo>
                  <a:pt x="883" y="973"/>
                  <a:pt x="925" y="996"/>
                  <a:pt x="964" y="1023"/>
                </a:cubicBezTo>
                <a:cubicBezTo>
                  <a:pt x="892" y="1085"/>
                  <a:pt x="802" y="1128"/>
                  <a:pt x="704" y="1145"/>
                </a:cubicBezTo>
                <a:cubicBezTo>
                  <a:pt x="758" y="1091"/>
                  <a:pt x="803" y="1028"/>
                  <a:pt x="838" y="956"/>
                </a:cubicBezTo>
                <a:close/>
                <a:moveTo>
                  <a:pt x="816" y="906"/>
                </a:moveTo>
                <a:cubicBezTo>
                  <a:pt x="759" y="887"/>
                  <a:pt x="699" y="877"/>
                  <a:pt x="636" y="875"/>
                </a:cubicBezTo>
                <a:cubicBezTo>
                  <a:pt x="636" y="636"/>
                  <a:pt x="636" y="636"/>
                  <a:pt x="636" y="636"/>
                </a:cubicBezTo>
                <a:cubicBezTo>
                  <a:pt x="873" y="636"/>
                  <a:pt x="873" y="636"/>
                  <a:pt x="873" y="636"/>
                </a:cubicBezTo>
                <a:cubicBezTo>
                  <a:pt x="871" y="733"/>
                  <a:pt x="851" y="824"/>
                  <a:pt x="816" y="906"/>
                </a:cubicBezTo>
                <a:close/>
                <a:moveTo>
                  <a:pt x="636" y="596"/>
                </a:moveTo>
                <a:cubicBezTo>
                  <a:pt x="636" y="396"/>
                  <a:pt x="636" y="396"/>
                  <a:pt x="636" y="396"/>
                </a:cubicBezTo>
                <a:cubicBezTo>
                  <a:pt x="704" y="394"/>
                  <a:pt x="769" y="382"/>
                  <a:pt x="830" y="361"/>
                </a:cubicBezTo>
                <a:cubicBezTo>
                  <a:pt x="857" y="433"/>
                  <a:pt x="871" y="513"/>
                  <a:pt x="873" y="596"/>
                </a:cubicBezTo>
                <a:lnTo>
                  <a:pt x="636" y="596"/>
                </a:lnTo>
                <a:close/>
                <a:moveTo>
                  <a:pt x="216" y="260"/>
                </a:moveTo>
                <a:cubicBezTo>
                  <a:pt x="261" y="295"/>
                  <a:pt x="311" y="325"/>
                  <a:pt x="364" y="347"/>
                </a:cubicBezTo>
                <a:cubicBezTo>
                  <a:pt x="337" y="424"/>
                  <a:pt x="321" y="508"/>
                  <a:pt x="319" y="596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5" y="467"/>
                  <a:pt x="136" y="350"/>
                  <a:pt x="216" y="260"/>
                </a:cubicBezTo>
                <a:close/>
                <a:moveTo>
                  <a:pt x="80" y="636"/>
                </a:moveTo>
                <a:cubicBezTo>
                  <a:pt x="319" y="636"/>
                  <a:pt x="319" y="636"/>
                  <a:pt x="319" y="636"/>
                </a:cubicBezTo>
                <a:cubicBezTo>
                  <a:pt x="321" y="737"/>
                  <a:pt x="342" y="833"/>
                  <a:pt x="379" y="920"/>
                </a:cubicBezTo>
                <a:cubicBezTo>
                  <a:pt x="328" y="939"/>
                  <a:pt x="281" y="965"/>
                  <a:pt x="238" y="996"/>
                </a:cubicBezTo>
                <a:cubicBezTo>
                  <a:pt x="145" y="903"/>
                  <a:pt x="86" y="776"/>
                  <a:pt x="80" y="636"/>
                </a:cubicBezTo>
                <a:close/>
                <a:moveTo>
                  <a:pt x="994" y="996"/>
                </a:moveTo>
                <a:cubicBezTo>
                  <a:pt x="951" y="965"/>
                  <a:pt x="904" y="939"/>
                  <a:pt x="853" y="920"/>
                </a:cubicBezTo>
                <a:cubicBezTo>
                  <a:pt x="890" y="833"/>
                  <a:pt x="911" y="737"/>
                  <a:pt x="913" y="636"/>
                </a:cubicBezTo>
                <a:cubicBezTo>
                  <a:pt x="1152" y="636"/>
                  <a:pt x="1152" y="636"/>
                  <a:pt x="1152" y="636"/>
                </a:cubicBezTo>
                <a:cubicBezTo>
                  <a:pt x="1146" y="776"/>
                  <a:pt x="1087" y="903"/>
                  <a:pt x="994" y="9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84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Założenia</a:t>
            </a:r>
            <a:r>
              <a:rPr lang="en-US" dirty="0"/>
              <a:t> </a:t>
            </a:r>
            <a:r>
              <a:rPr lang="en-US" dirty="0" err="1"/>
              <a:t>systemu</a:t>
            </a:r>
            <a:r>
              <a:rPr lang="en-US" dirty="0"/>
              <a:t> HACCP+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Zakresy podstawowe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>
                <a:ea typeface="FontAwesome"/>
                <a:sym typeface="FontAwesome"/>
              </a:rPr>
              <a:t>A1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Produkcja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Obejmuje wszystkie czynności związane z produkcją, wytwarzaniem, przetwarzaniem, pakowaniem, mieszaniem, itp..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dirty="0">
                <a:ea typeface="FontAwesome"/>
                <a:sym typeface="FontAwesome"/>
              </a:rPr>
              <a:t>A2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Handel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l-PL" dirty="0"/>
              <a:t>Obowiązuje wszystkich pośredników, brokerów, firmy handlowe, dystrybucyjne w tym transport i własne magazyny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dirty="0">
                <a:ea typeface="FontAwesome"/>
                <a:sym typeface="FontAwesome"/>
              </a:rPr>
              <a:t>A3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l-PL" dirty="0"/>
              <a:t>Logistyka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l-PL" dirty="0"/>
              <a:t>Obejmuje wszystkie procesy logistyczne i transportowe z wyłączeniem handlu oraz produkcji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dirty="0">
                <a:ea typeface="FontAwesome"/>
                <a:sym typeface="FontAwesome"/>
              </a:rPr>
              <a:t>A4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l-PL" dirty="0"/>
              <a:t>Pozostałe usługi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pl-PL" dirty="0"/>
              <a:t>Obszar obejmuje wszystkie pozostałe usługi nie związane z A1, A2, A3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Zakresy podstawowe mogą się łączyć</a:t>
            </a:r>
          </a:p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Możliwa certyfikacja HACCP+ w ramach A1, A2, A3, A4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Założenia systemu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Obszary systemu HACCP+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741348" y="11278208"/>
            <a:ext cx="21297514" cy="1047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W tabeli określono podstawowe obszary zainteresowania dla certyfikatu HACCP+</a:t>
            </a:r>
            <a:endParaRPr lang="en-US" dirty="0"/>
          </a:p>
        </p:txBody>
      </p:sp>
      <p:graphicFrame>
        <p:nvGraphicFramePr>
          <p:cNvPr id="6" name="Table 1297"/>
          <p:cNvGraphicFramePr/>
          <p:nvPr>
            <p:extLst>
              <p:ext uri="{D42A27DB-BD31-4B8C-83A1-F6EECF244321}">
                <p14:modId xmlns:p14="http://schemas.microsoft.com/office/powerpoint/2010/main" val="2073225101"/>
              </p:ext>
            </p:extLst>
          </p:nvPr>
        </p:nvGraphicFramePr>
        <p:xfrm>
          <a:off x="1536915" y="2939472"/>
          <a:ext cx="21431920" cy="8049808"/>
        </p:xfrm>
        <a:graphic>
          <a:graphicData uri="http://schemas.openxmlformats.org/drawingml/2006/table">
            <a:tbl>
              <a:tblPr bandRow="1"/>
              <a:tblGrid>
                <a:gridCol w="428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622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kern="1200" dirty="0">
                          <a:solidFill>
                            <a:srgbClr val="FFFFFF"/>
                          </a:solidFill>
                          <a:latin typeface="Lato Regular"/>
                          <a:cs typeface="Lato Regular"/>
                          <a:sym typeface="Calibri"/>
                        </a:rPr>
                        <a:t>Przetwórstwo żywności</a:t>
                      </a:r>
                      <a:endParaRPr sz="2400" b="1" kern="1200" dirty="0">
                        <a:solidFill>
                          <a:srgbClr val="FFFFFF"/>
                        </a:solidFill>
                        <a:latin typeface="Lato Regular"/>
                        <a:ea typeface="Calibri"/>
                        <a:cs typeface="Lato Regular"/>
                        <a:sym typeface="Calibri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noFill/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FFFFFF"/>
                          </a:solidFill>
                          <a:latin typeface="Lato Regular"/>
                          <a:ea typeface="Calibri"/>
                          <a:cs typeface="Lato Regular"/>
                          <a:sym typeface="Calibri"/>
                        </a:rPr>
                        <a:t>Przetwórstwo pasz</a:t>
                      </a:r>
                      <a:endParaRPr sz="2400" b="1" dirty="0">
                        <a:solidFill>
                          <a:srgbClr val="FFFFFF"/>
                        </a:solidFill>
                        <a:latin typeface="Lato Regular"/>
                        <a:ea typeface="Calibri"/>
                        <a:cs typeface="Lato Regular"/>
                        <a:sym typeface="Calibri"/>
                      </a:endParaRP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FFFFFF"/>
                          </a:solidFill>
                          <a:latin typeface="Lato Regular"/>
                          <a:ea typeface="Calibri"/>
                          <a:cs typeface="Lato Regular"/>
                          <a:sym typeface="Calibri"/>
                        </a:rPr>
                        <a:t>Opakowania i chemia</a:t>
                      </a:r>
                      <a:endParaRPr sz="2400" b="1" dirty="0">
                        <a:solidFill>
                          <a:srgbClr val="FFFFFF"/>
                        </a:solidFill>
                        <a:latin typeface="Lato Regular"/>
                        <a:ea typeface="Calibri"/>
                        <a:cs typeface="Lato Regular"/>
                        <a:sym typeface="Calibri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FFFFFF"/>
                          </a:solidFill>
                          <a:latin typeface="Lato Regular"/>
                          <a:ea typeface="Calibri"/>
                          <a:cs typeface="Lato Regular"/>
                          <a:sym typeface="Calibri"/>
                        </a:rPr>
                        <a:t>Gospodarka rolna</a:t>
                      </a:r>
                      <a:endParaRPr sz="2400" b="1" dirty="0">
                        <a:solidFill>
                          <a:srgbClr val="FFFFFF"/>
                        </a:solidFill>
                        <a:latin typeface="Lato Regular"/>
                        <a:ea typeface="Calibri"/>
                        <a:cs typeface="Lato Regular"/>
                        <a:sym typeface="Calibri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FFFFFF"/>
                          </a:solidFill>
                          <a:latin typeface="Lato Regular"/>
                          <a:ea typeface="Calibri"/>
                          <a:cs typeface="Lato Regular"/>
                          <a:sym typeface="Calibri"/>
                        </a:rPr>
                        <a:t>Pozostałe</a:t>
                      </a:r>
                      <a:endParaRPr sz="2400" b="1" dirty="0">
                        <a:solidFill>
                          <a:srgbClr val="FFFFFF"/>
                        </a:solidFill>
                        <a:latin typeface="Lato Regular"/>
                        <a:ea typeface="Calibri"/>
                        <a:cs typeface="Lato Regular"/>
                        <a:sym typeface="Calibri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żywności oraz dodatków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noFill/>
                      <a:miter lim="400000"/>
                    </a:lnT>
                    <a:lnB w="25400">
                      <a:noFill/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materiałów paszowych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opakowań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pierwotna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środków chemicznych</a:t>
                      </a:r>
                      <a:endParaRPr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Handel żywnością oraz dodatkami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noFill/>
                      <a:miter lim="400000"/>
                    </a:lnT>
                    <a:lnB w="254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dodatków paszowych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tworzyw sztucznych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Dobrostan zwierząt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kosmetyków</a:t>
                      </a:r>
                      <a:endParaRPr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22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baseline="0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suplementów diety i żywności </a:t>
                      </a:r>
                      <a:r>
                        <a:rPr lang="pl-PL" sz="2400" b="1" baseline="0" dirty="0" err="1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wzb</a:t>
                      </a:r>
                      <a:r>
                        <a:rPr lang="pl-PL" sz="2400" b="1" baseline="0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.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noFill/>
                      <a:miter lim="400000"/>
                    </a:lnT>
                    <a:lnB w="25400">
                      <a:noFill/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mieszanek paszowych i premiksów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Transport i logistyka opakowań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-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wyrobów medycznych</a:t>
                      </a:r>
                      <a:endParaRPr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2400" b="1" baseline="0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Gastronomia / </a:t>
                      </a:r>
                      <a:r>
                        <a:rPr lang="pl-PL" sz="2400" b="1" baseline="0" dirty="0" err="1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HoReCa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noFill/>
                      <a:miter lim="400000"/>
                    </a:lnT>
                    <a:lnB w="254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Handel paszami</a:t>
                      </a:r>
                      <a:endParaRPr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Produkcja chemii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-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Firmy usługowe tj. pranie odzieży, sprzątanie</a:t>
                      </a:r>
                      <a:endParaRPr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22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 err="1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Street</a:t>
                      </a: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 / Fast food</a:t>
                      </a: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noFill/>
                      <a:miter lim="400000"/>
                    </a:lnT>
                    <a:lnB w="25400">
                      <a:noFill/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kern="1200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Transport i logistyka</a:t>
                      </a:r>
                      <a:endParaRPr sz="2400" b="1" kern="1200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–</a:t>
                      </a: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-</a:t>
                      </a:r>
                      <a:endParaRPr lang="es-ES_tradnl"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Firmy ochroniarskie i pozostałe usługi</a:t>
                      </a:r>
                      <a:endParaRPr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6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Transport i logistyka</a:t>
                      </a: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noFill/>
                      <a:miter lim="400000"/>
                    </a:lnT>
                    <a:lnB w="25400">
                      <a:noFill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sz="2400" b="1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–</a:t>
                      </a: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sz="2400" b="1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–</a:t>
                      </a: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sz="2400">
                          <a:solidFill>
                            <a:srgbClr val="727B85"/>
                          </a:solidFill>
                          <a:latin typeface="Lato Light"/>
                          <a:ea typeface="Raleway SemiBold"/>
                          <a:cs typeface="Lato Light"/>
                          <a:sym typeface="Raleway SemiBold"/>
                        </a:rPr>
                        <a:t>-</a:t>
                      </a: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pl-PL" sz="2400" b="1" dirty="0">
                          <a:solidFill>
                            <a:srgbClr val="4F5861"/>
                          </a:solidFill>
                          <a:latin typeface="Lato Light"/>
                          <a:ea typeface="Open Sans"/>
                          <a:cs typeface="Lato Light"/>
                          <a:sym typeface="Open Sans"/>
                        </a:rPr>
                        <a:t>Zabezpieczenie przed szkodnikami</a:t>
                      </a:r>
                      <a:endParaRPr sz="2400" b="1" dirty="0">
                        <a:solidFill>
                          <a:srgbClr val="4F5861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6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3200" b="1" dirty="0">
                          <a:solidFill>
                            <a:srgbClr val="FFFFFF"/>
                          </a:solidFill>
                          <a:latin typeface="Lato Regular"/>
                          <a:ea typeface="Open Sans"/>
                          <a:cs typeface="Lato Regular"/>
                          <a:sym typeface="Open Sans"/>
                        </a:rPr>
                        <a:t>+ zakresy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noFill/>
                      <a:miter lim="400000"/>
                    </a:lnT>
                    <a:lnB w="25400"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3200" b="1" dirty="0">
                          <a:solidFill>
                            <a:srgbClr val="FFFFFF"/>
                          </a:solidFill>
                          <a:latin typeface="Lato Regular"/>
                          <a:ea typeface="Open Sans"/>
                          <a:cs typeface="Lato Regular"/>
                          <a:sym typeface="Open Sans"/>
                        </a:rPr>
                        <a:t>+ zakresy</a:t>
                      </a:r>
                      <a:endParaRPr lang="en-US" sz="3200" b="1" dirty="0">
                        <a:solidFill>
                          <a:srgbClr val="FFFFFF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noFill/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3200" b="1" dirty="0">
                          <a:solidFill>
                            <a:srgbClr val="FFFFFF"/>
                          </a:solidFill>
                          <a:latin typeface="Lato Regular"/>
                          <a:ea typeface="Open Sans"/>
                          <a:cs typeface="Lato Regular"/>
                          <a:sym typeface="Open Sans"/>
                        </a:rPr>
                        <a:t>+ zakresy</a:t>
                      </a:r>
                      <a:endParaRPr lang="en-US" sz="3200" b="1" dirty="0">
                        <a:solidFill>
                          <a:srgbClr val="FFFFFF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3200" b="1" dirty="0">
                          <a:solidFill>
                            <a:srgbClr val="FFFFFF"/>
                          </a:solidFill>
                          <a:latin typeface="Lato Regular"/>
                          <a:ea typeface="Open Sans"/>
                          <a:cs typeface="Lato Regular"/>
                          <a:sym typeface="Open Sans"/>
                        </a:rPr>
                        <a:t>+ zakresy</a:t>
                      </a:r>
                      <a:endParaRPr lang="en-US" sz="3200" b="1" dirty="0">
                        <a:solidFill>
                          <a:srgbClr val="FFFFFF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pl-PL" sz="3200" b="1" dirty="0">
                          <a:solidFill>
                            <a:srgbClr val="FFFFFF"/>
                          </a:solidFill>
                          <a:latin typeface="Lato Regular"/>
                          <a:ea typeface="Open Sans"/>
                          <a:cs typeface="Lato Regular"/>
                          <a:sym typeface="Open Sans"/>
                        </a:rPr>
                        <a:t>+ zakresy</a:t>
                      </a:r>
                      <a:endParaRPr lang="en-US" sz="3200" b="1" dirty="0">
                        <a:solidFill>
                          <a:srgbClr val="FFFFFF"/>
                        </a:solidFill>
                        <a:latin typeface="Lato Light"/>
                        <a:ea typeface="Open Sans"/>
                        <a:cs typeface="Lato Light"/>
                        <a:sym typeface="Open Sans"/>
                      </a:endParaRPr>
                    </a:p>
                  </a:txBody>
                  <a:tcPr marL="50820" marR="5082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5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Moduły dodatkowe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Elementy HACCP+ będące dodatkiem do zasad podstawowych</a:t>
            </a:r>
            <a:endParaRPr lang="en-US" dirty="0"/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1536915" y="2454320"/>
            <a:ext cx="21501948" cy="1939880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W ramach standardu HACCP+ można rozszerzyć certyfikację w oparciu o standardy dodatkowe obecnie dostępne na rynku certyfikacji. Do momentu uzyskania akredytacji na schemat certyfikacji HACCP+ wykorzystywać można inne standardy odniesienia do poszczególnych modułów. Katalog wymagań HACCP+ zawiera wytyczne na zgodność z poszczególnymi systemami. Jedynym wyjątkiem jest certyfikacja ekologiczna, którą regulują przepisy prawa.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Lato Regular"/>
              <a:cs typeface="Lato Regular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672434" y="4716531"/>
            <a:ext cx="3336917" cy="7276150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672434" y="4714491"/>
            <a:ext cx="3336917" cy="209659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89" name="Text Placeholder 4"/>
          <p:cNvSpPr txBox="1">
            <a:spLocks/>
          </p:cNvSpPr>
          <p:nvPr/>
        </p:nvSpPr>
        <p:spPr>
          <a:xfrm>
            <a:off x="2361800" y="5267776"/>
            <a:ext cx="1986044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7000" b="1" dirty="0">
                <a:solidFill>
                  <a:schemeClr val="bg1"/>
                </a:solidFill>
                <a:latin typeface="Lato Light"/>
                <a:cs typeface="Lato Light"/>
              </a:rPr>
              <a:t>B1</a:t>
            </a:r>
            <a:endParaRPr lang="en-US" sz="70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90" name="Text Placeholder 4"/>
          <p:cNvSpPr txBox="1">
            <a:spLocks/>
          </p:cNvSpPr>
          <p:nvPr/>
        </p:nvSpPr>
        <p:spPr>
          <a:xfrm>
            <a:off x="2106837" y="7485598"/>
            <a:ext cx="2525498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  <a:latin typeface="Lato Regular"/>
                <a:cs typeface="Lato Regular"/>
              </a:rPr>
              <a:t>BEZ GMO</a:t>
            </a:r>
            <a:endParaRPr lang="en-US" sz="2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91" name="Text Placeholder 6"/>
          <p:cNvSpPr txBox="1">
            <a:spLocks/>
          </p:cNvSpPr>
          <p:nvPr/>
        </p:nvSpPr>
        <p:spPr>
          <a:xfrm>
            <a:off x="1843252" y="8145774"/>
            <a:ext cx="3020612" cy="1662508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5254049" y="4716531"/>
            <a:ext cx="3336917" cy="7276150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254049" y="4714491"/>
            <a:ext cx="3336917" cy="209659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4" name="Text Placeholder 4"/>
          <p:cNvSpPr txBox="1">
            <a:spLocks/>
          </p:cNvSpPr>
          <p:nvPr/>
        </p:nvSpPr>
        <p:spPr>
          <a:xfrm>
            <a:off x="5943417" y="5267776"/>
            <a:ext cx="1986044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7000" b="1" dirty="0">
                <a:solidFill>
                  <a:schemeClr val="bg1"/>
                </a:solidFill>
                <a:latin typeface="Lato Light"/>
                <a:cs typeface="Lato Light"/>
              </a:rPr>
              <a:t>B2</a:t>
            </a:r>
            <a:endParaRPr lang="en-US" sz="70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95" name="Text Placeholder 4"/>
          <p:cNvSpPr txBox="1">
            <a:spLocks/>
          </p:cNvSpPr>
          <p:nvPr/>
        </p:nvSpPr>
        <p:spPr>
          <a:xfrm>
            <a:off x="5688452" y="7485598"/>
            <a:ext cx="2525498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  <a:latin typeface="Lato Regular"/>
                <a:cs typeface="Lato Regular"/>
              </a:rPr>
              <a:t>BEZ Antybiotyków</a:t>
            </a:r>
            <a:endParaRPr lang="en-US" sz="2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96" name="Text Placeholder 6"/>
          <p:cNvSpPr txBox="1">
            <a:spLocks/>
          </p:cNvSpPr>
          <p:nvPr/>
        </p:nvSpPr>
        <p:spPr>
          <a:xfrm>
            <a:off x="5424869" y="8668512"/>
            <a:ext cx="3020612" cy="1139770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000" dirty="0">
                <a:solidFill>
                  <a:schemeClr val="bg1"/>
                </a:solidFill>
                <a:latin typeface="Lato Regular"/>
                <a:cs typeface="Lato Regular"/>
              </a:rPr>
              <a:t>Standardy specjalne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97" name="Down Arrow 96"/>
          <p:cNvSpPr/>
          <p:nvPr/>
        </p:nvSpPr>
        <p:spPr>
          <a:xfrm>
            <a:off x="8818529" y="4716531"/>
            <a:ext cx="3336917" cy="7276150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818529" y="4714491"/>
            <a:ext cx="3336917" cy="209659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9" name="Text Placeholder 4"/>
          <p:cNvSpPr txBox="1">
            <a:spLocks/>
          </p:cNvSpPr>
          <p:nvPr/>
        </p:nvSpPr>
        <p:spPr>
          <a:xfrm>
            <a:off x="9507895" y="5267776"/>
            <a:ext cx="1986044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7000" b="1" dirty="0">
                <a:solidFill>
                  <a:schemeClr val="bg1"/>
                </a:solidFill>
                <a:latin typeface="Lato Light"/>
                <a:cs typeface="Lato Light"/>
              </a:rPr>
              <a:t>B3</a:t>
            </a:r>
            <a:endParaRPr lang="en-US" sz="70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00" name="Text Placeholder 4"/>
          <p:cNvSpPr txBox="1">
            <a:spLocks/>
          </p:cNvSpPr>
          <p:nvPr/>
        </p:nvSpPr>
        <p:spPr>
          <a:xfrm>
            <a:off x="9252932" y="7485598"/>
            <a:ext cx="2525498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  <a:latin typeface="Lato Regular"/>
                <a:cs typeface="Lato Regular"/>
              </a:rPr>
              <a:t>Dobrostan zwierząt</a:t>
            </a:r>
            <a:endParaRPr lang="en-US" sz="2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01" name="Text Placeholder 6"/>
          <p:cNvSpPr txBox="1">
            <a:spLocks/>
          </p:cNvSpPr>
          <p:nvPr/>
        </p:nvSpPr>
        <p:spPr>
          <a:xfrm>
            <a:off x="8989347" y="8674608"/>
            <a:ext cx="3020612" cy="113367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000" dirty="0" err="1">
                <a:solidFill>
                  <a:schemeClr val="bg1"/>
                </a:solidFill>
                <a:latin typeface="Lato Regular"/>
                <a:cs typeface="Lato Regular"/>
              </a:rPr>
              <a:t>Animal</a:t>
            </a:r>
            <a:r>
              <a:rPr lang="pl-PL" sz="20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Lato Regular"/>
                <a:cs typeface="Lato Regular"/>
              </a:rPr>
              <a:t>welfare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02" name="Down Arrow 101"/>
          <p:cNvSpPr/>
          <p:nvPr/>
        </p:nvSpPr>
        <p:spPr>
          <a:xfrm>
            <a:off x="12417281" y="4716531"/>
            <a:ext cx="3336917" cy="7276150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2417281" y="4714491"/>
            <a:ext cx="3336917" cy="209659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04" name="Text Placeholder 4"/>
          <p:cNvSpPr txBox="1">
            <a:spLocks/>
          </p:cNvSpPr>
          <p:nvPr/>
        </p:nvSpPr>
        <p:spPr>
          <a:xfrm>
            <a:off x="13106649" y="5267776"/>
            <a:ext cx="1986044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7000" b="1" dirty="0">
                <a:solidFill>
                  <a:schemeClr val="bg1"/>
                </a:solidFill>
                <a:latin typeface="Lato Light"/>
                <a:cs typeface="Lato Light"/>
              </a:rPr>
              <a:t>B4</a:t>
            </a:r>
            <a:endParaRPr lang="en-US" sz="70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05" name="Text Placeholder 4"/>
          <p:cNvSpPr txBox="1">
            <a:spLocks/>
          </p:cNvSpPr>
          <p:nvPr/>
        </p:nvSpPr>
        <p:spPr>
          <a:xfrm>
            <a:off x="12851684" y="7485598"/>
            <a:ext cx="2525498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solidFill>
                  <a:schemeClr val="bg1"/>
                </a:solidFill>
                <a:latin typeface="Lato Regular"/>
                <a:cs typeface="Lato Regular"/>
              </a:rPr>
              <a:t>Zrównoważony rozwój</a:t>
            </a:r>
            <a:endParaRPr lang="en-US" sz="2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06" name="Text Placeholder 6"/>
          <p:cNvSpPr txBox="1">
            <a:spLocks/>
          </p:cNvSpPr>
          <p:nvPr/>
        </p:nvSpPr>
        <p:spPr>
          <a:xfrm>
            <a:off x="12588100" y="8668512"/>
            <a:ext cx="3020612" cy="1139769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000" dirty="0">
                <a:solidFill>
                  <a:schemeClr val="bg1"/>
                </a:solidFill>
                <a:latin typeface="Lato Regular"/>
                <a:cs typeface="Lato Regular"/>
              </a:rPr>
              <a:t>ISCC Plus, REDcert 2, SAI, itp.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16016033" y="4716531"/>
            <a:ext cx="3336917" cy="7276150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6016033" y="4714491"/>
            <a:ext cx="3336917" cy="209659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09" name="Text Placeholder 4"/>
          <p:cNvSpPr txBox="1">
            <a:spLocks/>
          </p:cNvSpPr>
          <p:nvPr/>
        </p:nvSpPr>
        <p:spPr>
          <a:xfrm>
            <a:off x="16705401" y="5267776"/>
            <a:ext cx="1986044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7000" b="1" dirty="0">
                <a:solidFill>
                  <a:schemeClr val="bg1"/>
                </a:solidFill>
                <a:latin typeface="Lato Light"/>
                <a:cs typeface="Lato Light"/>
              </a:rPr>
              <a:t>B5</a:t>
            </a:r>
            <a:endParaRPr lang="en-US" sz="70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10" name="Text Placeholder 4"/>
          <p:cNvSpPr txBox="1">
            <a:spLocks/>
          </p:cNvSpPr>
          <p:nvPr/>
        </p:nvSpPr>
        <p:spPr>
          <a:xfrm>
            <a:off x="16450435" y="7485598"/>
            <a:ext cx="2525498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solidFill>
                  <a:schemeClr val="bg1"/>
                </a:solidFill>
                <a:latin typeface="Lato Regular"/>
                <a:cs typeface="Lato Regular"/>
              </a:rPr>
              <a:t>Ekologia</a:t>
            </a:r>
            <a:endParaRPr lang="en-US" sz="3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1" name="Text Placeholder 6"/>
          <p:cNvSpPr txBox="1">
            <a:spLocks/>
          </p:cNvSpPr>
          <p:nvPr/>
        </p:nvSpPr>
        <p:spPr>
          <a:xfrm>
            <a:off x="16186852" y="8668512"/>
            <a:ext cx="3020612" cy="1139770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000" dirty="0">
                <a:solidFill>
                  <a:schemeClr val="bg1"/>
                </a:solidFill>
                <a:latin typeface="Lato Regular"/>
                <a:cs typeface="Lato Regular"/>
              </a:rPr>
              <a:t>Standardy ekologiczne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2" name="Down Arrow 111"/>
          <p:cNvSpPr/>
          <p:nvPr/>
        </p:nvSpPr>
        <p:spPr>
          <a:xfrm>
            <a:off x="19631923" y="4716531"/>
            <a:ext cx="3336917" cy="7276150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9631923" y="4714491"/>
            <a:ext cx="3336917" cy="209659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14" name="Text Placeholder 4"/>
          <p:cNvSpPr txBox="1">
            <a:spLocks/>
          </p:cNvSpPr>
          <p:nvPr/>
        </p:nvSpPr>
        <p:spPr>
          <a:xfrm>
            <a:off x="20321289" y="5267776"/>
            <a:ext cx="1986044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7000" b="1" dirty="0">
                <a:solidFill>
                  <a:schemeClr val="bg1"/>
                </a:solidFill>
                <a:latin typeface="Lato Light"/>
                <a:cs typeface="Lato Light"/>
              </a:rPr>
              <a:t>B6</a:t>
            </a:r>
            <a:endParaRPr lang="en-US" sz="70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15" name="Text Placeholder 4"/>
          <p:cNvSpPr txBox="1">
            <a:spLocks/>
          </p:cNvSpPr>
          <p:nvPr/>
        </p:nvSpPr>
        <p:spPr>
          <a:xfrm>
            <a:off x="20066326" y="7485598"/>
            <a:ext cx="2525498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solidFill>
                  <a:schemeClr val="bg1"/>
                </a:solidFill>
                <a:latin typeface="Lato Regular"/>
                <a:cs typeface="Lato Regular"/>
              </a:rPr>
              <a:t>Pasze</a:t>
            </a:r>
            <a:endParaRPr lang="en-US" sz="3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6" name="Text Placeholder 6"/>
          <p:cNvSpPr txBox="1">
            <a:spLocks/>
          </p:cNvSpPr>
          <p:nvPr/>
        </p:nvSpPr>
        <p:spPr>
          <a:xfrm>
            <a:off x="19802740" y="8668512"/>
            <a:ext cx="3020612" cy="1139770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000" dirty="0">
                <a:solidFill>
                  <a:schemeClr val="bg1"/>
                </a:solidFill>
                <a:latin typeface="Lato Regular"/>
                <a:cs typeface="Lato Regular"/>
              </a:rPr>
              <a:t>GMP+, FAMI-QS, GTP, EFISC, itp. 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4AEAA07-FEF1-4E3B-A68B-35D0E21103B5}"/>
              </a:ext>
            </a:extLst>
          </p:cNvPr>
          <p:cNvSpPr txBox="1">
            <a:spLocks/>
          </p:cNvSpPr>
          <p:nvPr/>
        </p:nvSpPr>
        <p:spPr>
          <a:xfrm>
            <a:off x="1828229" y="8674608"/>
            <a:ext cx="3020612" cy="1139770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000" dirty="0">
                <a:solidFill>
                  <a:schemeClr val="bg1"/>
                </a:solidFill>
                <a:latin typeface="Lato Regular"/>
                <a:cs typeface="Lato Regular"/>
              </a:rPr>
              <a:t>Standardy specjalne tj. VLOG, MI105, PIM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604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6" grpId="0" animBg="1"/>
      <p:bldP spid="88" grpId="0" animBg="1"/>
      <p:bldP spid="89" grpId="0"/>
      <p:bldP spid="90" grpId="0"/>
      <p:bldP spid="91" grpId="0"/>
      <p:bldP spid="92" grpId="0" animBg="1"/>
      <p:bldP spid="93" grpId="0" animBg="1"/>
      <p:bldP spid="94" grpId="0"/>
      <p:bldP spid="95" grpId="0"/>
      <p:bldP spid="96" grpId="0"/>
      <p:bldP spid="97" grpId="0" animBg="1"/>
      <p:bldP spid="98" grpId="0" animBg="1"/>
      <p:bldP spid="99" grpId="0"/>
      <p:bldP spid="100" grpId="0"/>
      <p:bldP spid="101" grpId="0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 animBg="1"/>
      <p:bldP spid="109" grpId="0"/>
      <p:bldP spid="110" grpId="0"/>
      <p:bldP spid="111" grpId="0"/>
      <p:bldP spid="112" grpId="0" animBg="1"/>
      <p:bldP spid="113" grpId="0" animBg="1"/>
      <p:bldP spid="114" grpId="0"/>
      <p:bldP spid="115" grpId="0"/>
      <p:bldP spid="116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10009761" y="3904942"/>
            <a:ext cx="7395200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821634" y="5407518"/>
            <a:ext cx="3583327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947008" y="6929980"/>
            <a:ext cx="6457953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12720" y="8430933"/>
            <a:ext cx="2592241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490154" y="10182844"/>
            <a:ext cx="5914807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Etapy do certyfikacji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Standard HACCP+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850842" y="3084763"/>
            <a:ext cx="13602017" cy="9077313"/>
            <a:chOff x="1850842" y="3084763"/>
            <a:chExt cx="13602017" cy="9077313"/>
          </a:xfrm>
        </p:grpSpPr>
        <p:sp>
          <p:nvSpPr>
            <p:cNvPr id="4" name="Freeform 54"/>
            <p:cNvSpPr>
              <a:spLocks/>
            </p:cNvSpPr>
            <p:nvPr/>
          </p:nvSpPr>
          <p:spPr bwMode="auto">
            <a:xfrm>
              <a:off x="6031681" y="3466516"/>
              <a:ext cx="4787268" cy="3060711"/>
            </a:xfrm>
            <a:custGeom>
              <a:avLst/>
              <a:gdLst>
                <a:gd name="T0" fmla="*/ 0 w 163"/>
                <a:gd name="T1" fmla="*/ 0 h 164"/>
                <a:gd name="T2" fmla="*/ 45 w 163"/>
                <a:gd name="T3" fmla="*/ 164 h 164"/>
                <a:gd name="T4" fmla="*/ 96 w 163"/>
                <a:gd name="T5" fmla="*/ 71 h 164"/>
                <a:gd name="T6" fmla="*/ 163 w 163"/>
                <a:gd name="T7" fmla="*/ 0 h 164"/>
                <a:gd name="T8" fmla="*/ 0 w 16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4">
                  <a:moveTo>
                    <a:pt x="0" y="0"/>
                  </a:moveTo>
                  <a:cubicBezTo>
                    <a:pt x="45" y="164"/>
                    <a:pt x="45" y="164"/>
                    <a:pt x="45" y="164"/>
                  </a:cubicBezTo>
                  <a:cubicBezTo>
                    <a:pt x="52" y="145"/>
                    <a:pt x="87" y="87"/>
                    <a:pt x="96" y="71"/>
                  </a:cubicBezTo>
                  <a:cubicBezTo>
                    <a:pt x="126" y="16"/>
                    <a:pt x="163" y="0"/>
                    <a:pt x="16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/>
            <p:nvPr/>
          </p:nvSpPr>
          <p:spPr>
            <a:xfrm>
              <a:off x="4066348" y="4604475"/>
              <a:ext cx="9377785" cy="2385784"/>
            </a:xfrm>
            <a:custGeom>
              <a:avLst/>
              <a:gdLst>
                <a:gd name="connsiteX0" fmla="*/ 627128 w 3918640"/>
                <a:gd name="connsiteY0" fmla="*/ 0 h 1274382"/>
                <a:gd name="connsiteX1" fmla="*/ 2311115 w 3918640"/>
                <a:gd name="connsiteY1" fmla="*/ 0 h 1274382"/>
                <a:gd name="connsiteX2" fmla="*/ 2343852 w 3918640"/>
                <a:gd name="connsiteY2" fmla="*/ 0 h 1274382"/>
                <a:gd name="connsiteX3" fmla="*/ 2510711 w 3918640"/>
                <a:gd name="connsiteY3" fmla="*/ 0 h 1274382"/>
                <a:gd name="connsiteX4" fmla="*/ 2689091 w 3918640"/>
                <a:gd name="connsiteY4" fmla="*/ 0 h 1274382"/>
                <a:gd name="connsiteX5" fmla="*/ 2839532 w 3918640"/>
                <a:gd name="connsiteY5" fmla="*/ 0 h 1274382"/>
                <a:gd name="connsiteX6" fmla="*/ 2955313 w 3918640"/>
                <a:gd name="connsiteY6" fmla="*/ 0 h 1274382"/>
                <a:gd name="connsiteX7" fmla="*/ 3029711 w 3918640"/>
                <a:gd name="connsiteY7" fmla="*/ 0 h 1274382"/>
                <a:gd name="connsiteX8" fmla="*/ 3056004 w 3918640"/>
                <a:gd name="connsiteY8" fmla="*/ 0 h 1274382"/>
                <a:gd name="connsiteX9" fmla="*/ 3918640 w 3918640"/>
                <a:gd name="connsiteY9" fmla="*/ 0 h 1274382"/>
                <a:gd name="connsiteX10" fmla="*/ 3918640 w 3918640"/>
                <a:gd name="connsiteY10" fmla="*/ 817544 h 1274382"/>
                <a:gd name="connsiteX11" fmla="*/ 2343852 w 3918640"/>
                <a:gd name="connsiteY11" fmla="*/ 817544 h 1274382"/>
                <a:gd name="connsiteX12" fmla="*/ 2343852 w 3918640"/>
                <a:gd name="connsiteY12" fmla="*/ 805669 h 1274382"/>
                <a:gd name="connsiteX13" fmla="*/ 2259651 w 3918640"/>
                <a:gd name="connsiteY13" fmla="*/ 975699 h 1274382"/>
                <a:gd name="connsiteX14" fmla="*/ 0 w 3918640"/>
                <a:gd name="connsiteY14" fmla="*/ 1274382 h 1274382"/>
                <a:gd name="connsiteX15" fmla="*/ 507675 w 3918640"/>
                <a:gd name="connsiteY15" fmla="*/ 59737 h 1274382"/>
                <a:gd name="connsiteX16" fmla="*/ 627128 w 3918640"/>
                <a:gd name="connsiteY16" fmla="*/ 0 h 12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8640" h="1274382">
                  <a:moveTo>
                    <a:pt x="627128" y="0"/>
                  </a:moveTo>
                  <a:cubicBezTo>
                    <a:pt x="683121" y="0"/>
                    <a:pt x="1617903" y="0"/>
                    <a:pt x="2311115" y="0"/>
                  </a:cubicBezTo>
                  <a:lnTo>
                    <a:pt x="2343852" y="0"/>
                  </a:lnTo>
                  <a:lnTo>
                    <a:pt x="2510711" y="0"/>
                  </a:lnTo>
                  <a:lnTo>
                    <a:pt x="2689091" y="0"/>
                  </a:lnTo>
                  <a:lnTo>
                    <a:pt x="2839532" y="0"/>
                  </a:lnTo>
                  <a:lnTo>
                    <a:pt x="2955313" y="0"/>
                  </a:lnTo>
                  <a:lnTo>
                    <a:pt x="3029711" y="0"/>
                  </a:lnTo>
                  <a:lnTo>
                    <a:pt x="3056004" y="0"/>
                  </a:lnTo>
                  <a:lnTo>
                    <a:pt x="3918640" y="0"/>
                  </a:lnTo>
                  <a:lnTo>
                    <a:pt x="3918640" y="817544"/>
                  </a:lnTo>
                  <a:lnTo>
                    <a:pt x="2343852" y="817544"/>
                  </a:lnTo>
                  <a:lnTo>
                    <a:pt x="2343852" y="805669"/>
                  </a:lnTo>
                  <a:lnTo>
                    <a:pt x="2259651" y="975699"/>
                  </a:lnTo>
                  <a:cubicBezTo>
                    <a:pt x="2170061" y="1194733"/>
                    <a:pt x="89589" y="1025479"/>
                    <a:pt x="0" y="1274382"/>
                  </a:cubicBezTo>
                  <a:cubicBezTo>
                    <a:pt x="0" y="1274382"/>
                    <a:pt x="0" y="1274382"/>
                    <a:pt x="507675" y="59737"/>
                  </a:cubicBezTo>
                  <a:cubicBezTo>
                    <a:pt x="507675" y="59737"/>
                    <a:pt x="537538" y="0"/>
                    <a:pt x="62712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Freeform 56"/>
            <p:cNvSpPr>
              <a:spLocks/>
            </p:cNvSpPr>
            <p:nvPr/>
          </p:nvSpPr>
          <p:spPr bwMode="auto">
            <a:xfrm>
              <a:off x="3263603" y="6096522"/>
              <a:ext cx="8580954" cy="2370088"/>
            </a:xfrm>
            <a:custGeom>
              <a:avLst/>
              <a:gdLst>
                <a:gd name="T0" fmla="*/ 51 w 400"/>
                <a:gd name="T1" fmla="*/ 6 h 127"/>
                <a:gd name="T2" fmla="*/ 0 w 400"/>
                <a:gd name="T3" fmla="*/ 127 h 127"/>
                <a:gd name="T4" fmla="*/ 320 w 400"/>
                <a:gd name="T5" fmla="*/ 98 h 127"/>
                <a:gd name="T6" fmla="*/ 400 w 400"/>
                <a:gd name="T7" fmla="*/ 0 h 127"/>
                <a:gd name="T8" fmla="*/ 63 w 400"/>
                <a:gd name="T9" fmla="*/ 0 h 127"/>
                <a:gd name="T10" fmla="*/ 51 w 400"/>
                <a:gd name="T11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127">
                  <a:moveTo>
                    <a:pt x="51" y="6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9" y="102"/>
                    <a:pt x="311" y="119"/>
                    <a:pt x="320" y="98"/>
                  </a:cubicBezTo>
                  <a:cubicBezTo>
                    <a:pt x="347" y="35"/>
                    <a:pt x="400" y="0"/>
                    <a:pt x="400" y="0"/>
                  </a:cubicBezTo>
                  <a:cubicBezTo>
                    <a:pt x="400" y="0"/>
                    <a:pt x="72" y="0"/>
                    <a:pt x="63" y="0"/>
                  </a:cubicBezTo>
                  <a:cubicBezTo>
                    <a:pt x="53" y="0"/>
                    <a:pt x="51" y="6"/>
                    <a:pt x="5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407420" y="7680663"/>
              <a:ext cx="11337238" cy="2410295"/>
            </a:xfrm>
            <a:custGeom>
              <a:avLst/>
              <a:gdLst>
                <a:gd name="connsiteX0" fmla="*/ 4015982 w 5541497"/>
                <a:gd name="connsiteY0" fmla="*/ 0 h 1287474"/>
                <a:gd name="connsiteX1" fmla="*/ 5541497 w 5541497"/>
                <a:gd name="connsiteY1" fmla="*/ 0 h 1287474"/>
                <a:gd name="connsiteX2" fmla="*/ 5541497 w 5541497"/>
                <a:gd name="connsiteY2" fmla="*/ 809583 h 1287474"/>
                <a:gd name="connsiteX3" fmla="*/ 4162274 w 5541497"/>
                <a:gd name="connsiteY3" fmla="*/ 809583 h 1287474"/>
                <a:gd name="connsiteX4" fmla="*/ 4074241 w 5541497"/>
                <a:gd name="connsiteY4" fmla="*/ 987809 h 1287474"/>
                <a:gd name="connsiteX5" fmla="*/ 0 w 5541497"/>
                <a:gd name="connsiteY5" fmla="*/ 1287474 h 1287474"/>
                <a:gd name="connsiteX6" fmla="*/ 508035 w 5541497"/>
                <a:gd name="connsiteY6" fmla="*/ 68834 h 1287474"/>
                <a:gd name="connsiteX7" fmla="*/ 627573 w 5541497"/>
                <a:gd name="connsiteY7" fmla="*/ 8901 h 1287474"/>
                <a:gd name="connsiteX8" fmla="*/ 3904986 w 5541497"/>
                <a:gd name="connsiteY8" fmla="*/ 8901 h 1287474"/>
                <a:gd name="connsiteX9" fmla="*/ 4015982 w 5541497"/>
                <a:gd name="connsiteY9" fmla="*/ 8901 h 128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1497" h="1287474">
                  <a:moveTo>
                    <a:pt x="4015982" y="0"/>
                  </a:moveTo>
                  <a:lnTo>
                    <a:pt x="5541497" y="0"/>
                  </a:lnTo>
                  <a:lnTo>
                    <a:pt x="5541497" y="809583"/>
                  </a:lnTo>
                  <a:lnTo>
                    <a:pt x="4162274" y="809583"/>
                  </a:lnTo>
                  <a:lnTo>
                    <a:pt x="4074241" y="987809"/>
                  </a:lnTo>
                  <a:cubicBezTo>
                    <a:pt x="3984588" y="1207563"/>
                    <a:pt x="89653" y="1037753"/>
                    <a:pt x="0" y="1287474"/>
                  </a:cubicBezTo>
                  <a:cubicBezTo>
                    <a:pt x="0" y="1287474"/>
                    <a:pt x="0" y="1287474"/>
                    <a:pt x="508035" y="68834"/>
                  </a:cubicBezTo>
                  <a:cubicBezTo>
                    <a:pt x="508035" y="68834"/>
                    <a:pt x="527958" y="8901"/>
                    <a:pt x="627573" y="8901"/>
                  </a:cubicBezTo>
                  <a:cubicBezTo>
                    <a:pt x="689210" y="8901"/>
                    <a:pt x="2671853" y="8901"/>
                    <a:pt x="3904986" y="8901"/>
                  </a:cubicBezTo>
                  <a:lnTo>
                    <a:pt x="4015982" y="890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8" name="Freeform 58"/>
            <p:cNvSpPr>
              <a:spLocks/>
            </p:cNvSpPr>
            <p:nvPr/>
          </p:nvSpPr>
          <p:spPr bwMode="auto">
            <a:xfrm>
              <a:off x="1981374" y="9196294"/>
              <a:ext cx="9863184" cy="1710859"/>
            </a:xfrm>
            <a:custGeom>
              <a:avLst/>
              <a:gdLst>
                <a:gd name="T0" fmla="*/ 46 w 555"/>
                <a:gd name="T1" fmla="*/ 0 h 92"/>
                <a:gd name="T2" fmla="*/ 34 w 555"/>
                <a:gd name="T3" fmla="*/ 6 h 92"/>
                <a:gd name="T4" fmla="*/ 0 w 555"/>
                <a:gd name="T5" fmla="*/ 84 h 92"/>
                <a:gd name="T6" fmla="*/ 238 w 555"/>
                <a:gd name="T7" fmla="*/ 92 h 92"/>
                <a:gd name="T8" fmla="*/ 478 w 555"/>
                <a:gd name="T9" fmla="*/ 92 h 92"/>
                <a:gd name="T10" fmla="*/ 555 w 555"/>
                <a:gd name="T11" fmla="*/ 0 h 92"/>
                <a:gd name="T12" fmla="*/ 46 w 55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" h="92">
                  <a:moveTo>
                    <a:pt x="46" y="0"/>
                  </a:moveTo>
                  <a:cubicBezTo>
                    <a:pt x="36" y="0"/>
                    <a:pt x="34" y="6"/>
                    <a:pt x="34" y="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72"/>
                    <a:pt x="151" y="84"/>
                    <a:pt x="238" y="92"/>
                  </a:cubicBezTo>
                  <a:cubicBezTo>
                    <a:pt x="478" y="92"/>
                    <a:pt x="478" y="92"/>
                    <a:pt x="478" y="92"/>
                  </a:cubicBezTo>
                  <a:cubicBezTo>
                    <a:pt x="505" y="33"/>
                    <a:pt x="555" y="0"/>
                    <a:pt x="555" y="0"/>
                  </a:cubicBezTo>
                  <a:cubicBezTo>
                    <a:pt x="555" y="0"/>
                    <a:pt x="55" y="0"/>
                    <a:pt x="46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7318751" y="6205463"/>
              <a:ext cx="3500198" cy="0"/>
            </a:xfrm>
            <a:custGeom>
              <a:avLst/>
              <a:gdLst>
                <a:gd name="T0" fmla="*/ 187 w 188"/>
                <a:gd name="T1" fmla="*/ 188 w 188"/>
                <a:gd name="T2" fmla="*/ 0 w 188"/>
                <a:gd name="T3" fmla="*/ 0 w 188"/>
                <a:gd name="T4" fmla="*/ 187 w 1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8">
                  <a:moveTo>
                    <a:pt x="187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9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8786320" y="9250478"/>
              <a:ext cx="3508048" cy="0"/>
            </a:xfrm>
            <a:custGeom>
              <a:avLst/>
              <a:gdLst>
                <a:gd name="T0" fmla="*/ 187 w 188"/>
                <a:gd name="T1" fmla="*/ 188 w 188"/>
                <a:gd name="T2" fmla="*/ 0 w 188"/>
                <a:gd name="T3" fmla="*/ 0 w 188"/>
                <a:gd name="T4" fmla="*/ 187 w 1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8">
                  <a:moveTo>
                    <a:pt x="187" y="0"/>
                  </a:moveTo>
                  <a:cubicBezTo>
                    <a:pt x="187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9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6031682" y="3466516"/>
              <a:ext cx="3037170" cy="0"/>
            </a:xfrm>
            <a:custGeom>
              <a:avLst/>
              <a:gdLst>
                <a:gd name="T0" fmla="*/ 162 w 163"/>
                <a:gd name="T1" fmla="*/ 163 w 163"/>
                <a:gd name="T2" fmla="*/ 0 w 163"/>
                <a:gd name="T3" fmla="*/ 0 w 163"/>
                <a:gd name="T4" fmla="*/ 162 w 1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3">
                  <a:moveTo>
                    <a:pt x="162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9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8040764" y="7723275"/>
              <a:ext cx="4694943" cy="15696"/>
            </a:xfrm>
            <a:custGeom>
              <a:avLst/>
              <a:gdLst>
                <a:gd name="T0" fmla="*/ 187 w 188"/>
                <a:gd name="T1" fmla="*/ 1 h 1"/>
                <a:gd name="T2" fmla="*/ 188 w 188"/>
                <a:gd name="T3" fmla="*/ 0 h 1"/>
                <a:gd name="T4" fmla="*/ 0 w 188"/>
                <a:gd name="T5" fmla="*/ 0 h 1"/>
                <a:gd name="T6" fmla="*/ 0 w 188"/>
                <a:gd name="T7" fmla="*/ 1 h 1"/>
                <a:gd name="T8" fmla="*/ 187 w 18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">
                  <a:moveTo>
                    <a:pt x="187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87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6549650" y="4608081"/>
              <a:ext cx="5410371" cy="23542"/>
            </a:xfrm>
            <a:custGeom>
              <a:avLst/>
              <a:gdLst>
                <a:gd name="T0" fmla="*/ 185 w 185"/>
                <a:gd name="T1" fmla="*/ 0 h 1"/>
                <a:gd name="T2" fmla="*/ 0 w 185"/>
                <a:gd name="T3" fmla="*/ 0 h 1"/>
                <a:gd name="T4" fmla="*/ 0 w 185"/>
                <a:gd name="T5" fmla="*/ 1 h 1"/>
                <a:gd name="T6" fmla="*/ 184 w 185"/>
                <a:gd name="T7" fmla="*/ 1 h 1"/>
                <a:gd name="T8" fmla="*/ 185 w 18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">
                  <a:moveTo>
                    <a:pt x="1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0"/>
                    <a:pt x="185" y="0"/>
                    <a:pt x="185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13"/>
            <p:cNvSpPr/>
            <p:nvPr/>
          </p:nvSpPr>
          <p:spPr>
            <a:xfrm>
              <a:off x="8861307" y="3084763"/>
              <a:ext cx="2085701" cy="2085701"/>
            </a:xfrm>
            <a:prstGeom prst="ellipse">
              <a:avLst/>
            </a:prstGeom>
            <a:solidFill>
              <a:schemeClr val="bg1"/>
            </a:solidFill>
            <a:ln w="12700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2422433" y="4374485"/>
              <a:ext cx="2085701" cy="2085701"/>
            </a:xfrm>
            <a:prstGeom prst="ellipse">
              <a:avLst/>
            </a:prstGeom>
            <a:solidFill>
              <a:schemeClr val="bg1"/>
            </a:solidFill>
            <a:ln w="127000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10009761" y="5890590"/>
              <a:ext cx="2085701" cy="2085701"/>
            </a:xfrm>
            <a:prstGeom prst="ellipse">
              <a:avLst/>
            </a:prstGeom>
            <a:solidFill>
              <a:schemeClr val="bg1"/>
            </a:solidFill>
            <a:ln w="127000" cmpd="sng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13367158" y="7429850"/>
              <a:ext cx="2085701" cy="2085701"/>
            </a:xfrm>
            <a:prstGeom prst="ellipse">
              <a:avLst/>
            </a:prstGeom>
            <a:solidFill>
              <a:schemeClr val="bg1"/>
            </a:solidFill>
            <a:ln w="127000" cmpd="sng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/>
            <p:cNvSpPr/>
            <p:nvPr/>
          </p:nvSpPr>
          <p:spPr>
            <a:xfrm>
              <a:off x="10205675" y="9086597"/>
              <a:ext cx="2085701" cy="2085701"/>
            </a:xfrm>
            <a:prstGeom prst="ellipse">
              <a:avLst/>
            </a:prstGeom>
            <a:solidFill>
              <a:schemeClr val="bg1"/>
            </a:solidFill>
            <a:ln w="127000" cmpd="sng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Freeform 64"/>
            <p:cNvSpPr>
              <a:spLocks/>
            </p:cNvSpPr>
            <p:nvPr/>
          </p:nvSpPr>
          <p:spPr bwMode="auto">
            <a:xfrm>
              <a:off x="4838789" y="3442974"/>
              <a:ext cx="4881442" cy="8326704"/>
            </a:xfrm>
            <a:custGeom>
              <a:avLst/>
              <a:gdLst>
                <a:gd name="T0" fmla="*/ 262 w 262"/>
                <a:gd name="T1" fmla="*/ 405 h 446"/>
                <a:gd name="T2" fmla="*/ 64 w 262"/>
                <a:gd name="T3" fmla="*/ 0 h 446"/>
                <a:gd name="T4" fmla="*/ 26 w 262"/>
                <a:gd name="T5" fmla="*/ 78 h 446"/>
                <a:gd name="T6" fmla="*/ 207 w 262"/>
                <a:gd name="T7" fmla="*/ 446 h 446"/>
                <a:gd name="T8" fmla="*/ 262 w 262"/>
                <a:gd name="T9" fmla="*/ 406 h 446"/>
                <a:gd name="T10" fmla="*/ 262 w 262"/>
                <a:gd name="T11" fmla="*/ 406 h 446"/>
                <a:gd name="T12" fmla="*/ 262 w 262"/>
                <a:gd name="T13" fmla="*/ 406 h 446"/>
                <a:gd name="T14" fmla="*/ 262 w 262"/>
                <a:gd name="T15" fmla="*/ 40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2" h="446">
                  <a:moveTo>
                    <a:pt x="262" y="405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17" y="96"/>
                    <a:pt x="0" y="151"/>
                    <a:pt x="207" y="446"/>
                  </a:cubicBezTo>
                  <a:cubicBezTo>
                    <a:pt x="240" y="434"/>
                    <a:pt x="261" y="419"/>
                    <a:pt x="262" y="406"/>
                  </a:cubicBezTo>
                  <a:cubicBezTo>
                    <a:pt x="262" y="406"/>
                    <a:pt x="262" y="406"/>
                    <a:pt x="262" y="406"/>
                  </a:cubicBezTo>
                  <a:cubicBezTo>
                    <a:pt x="262" y="406"/>
                    <a:pt x="262" y="406"/>
                    <a:pt x="262" y="406"/>
                  </a:cubicBezTo>
                  <a:cubicBezTo>
                    <a:pt x="262" y="406"/>
                    <a:pt x="262" y="406"/>
                    <a:pt x="262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65"/>
            <p:cNvSpPr>
              <a:spLocks/>
            </p:cNvSpPr>
            <p:nvPr/>
          </p:nvSpPr>
          <p:spPr bwMode="auto">
            <a:xfrm>
              <a:off x="3849945" y="4714347"/>
              <a:ext cx="4842204" cy="7369249"/>
            </a:xfrm>
            <a:custGeom>
              <a:avLst/>
              <a:gdLst>
                <a:gd name="T0" fmla="*/ 30 w 260"/>
                <a:gd name="T1" fmla="*/ 92 h 395"/>
                <a:gd name="T2" fmla="*/ 184 w 260"/>
                <a:gd name="T3" fmla="*/ 395 h 395"/>
                <a:gd name="T4" fmla="*/ 260 w 260"/>
                <a:gd name="T5" fmla="*/ 377 h 395"/>
                <a:gd name="T6" fmla="*/ 75 w 260"/>
                <a:gd name="T7" fmla="*/ 0 h 395"/>
                <a:gd name="T8" fmla="*/ 30 w 260"/>
                <a:gd name="T9" fmla="*/ 9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95">
                  <a:moveTo>
                    <a:pt x="30" y="92"/>
                  </a:moveTo>
                  <a:cubicBezTo>
                    <a:pt x="0" y="151"/>
                    <a:pt x="111" y="294"/>
                    <a:pt x="184" y="395"/>
                  </a:cubicBezTo>
                  <a:cubicBezTo>
                    <a:pt x="213" y="391"/>
                    <a:pt x="239" y="384"/>
                    <a:pt x="260" y="377"/>
                  </a:cubicBezTo>
                  <a:cubicBezTo>
                    <a:pt x="108" y="98"/>
                    <a:pt x="65" y="20"/>
                    <a:pt x="75" y="0"/>
                  </a:cubicBezTo>
                  <a:lnTo>
                    <a:pt x="30" y="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3379067" y="6299638"/>
              <a:ext cx="3900448" cy="5862438"/>
            </a:xfrm>
            <a:custGeom>
              <a:avLst/>
              <a:gdLst>
                <a:gd name="T0" fmla="*/ 0 w 209"/>
                <a:gd name="T1" fmla="*/ 103 h 314"/>
                <a:gd name="T2" fmla="*/ 126 w 209"/>
                <a:gd name="T3" fmla="*/ 314 h 314"/>
                <a:gd name="T4" fmla="*/ 137 w 209"/>
                <a:gd name="T5" fmla="*/ 314 h 314"/>
                <a:gd name="T6" fmla="*/ 209 w 209"/>
                <a:gd name="T7" fmla="*/ 309 h 314"/>
                <a:gd name="T8" fmla="*/ 51 w 209"/>
                <a:gd name="T9" fmla="*/ 0 h 314"/>
                <a:gd name="T10" fmla="*/ 0 w 209"/>
                <a:gd name="T11" fmla="*/ 10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314">
                  <a:moveTo>
                    <a:pt x="0" y="103"/>
                  </a:moveTo>
                  <a:cubicBezTo>
                    <a:pt x="31" y="168"/>
                    <a:pt x="78" y="231"/>
                    <a:pt x="126" y="314"/>
                  </a:cubicBezTo>
                  <a:cubicBezTo>
                    <a:pt x="129" y="314"/>
                    <a:pt x="133" y="314"/>
                    <a:pt x="137" y="314"/>
                  </a:cubicBezTo>
                  <a:cubicBezTo>
                    <a:pt x="162" y="314"/>
                    <a:pt x="187" y="313"/>
                    <a:pt x="209" y="309"/>
                  </a:cubicBezTo>
                  <a:cubicBezTo>
                    <a:pt x="88" y="101"/>
                    <a:pt x="43" y="21"/>
                    <a:pt x="51" y="0"/>
                  </a:cubicBezTo>
                  <a:lnTo>
                    <a:pt x="0" y="1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67"/>
            <p:cNvSpPr>
              <a:spLocks/>
            </p:cNvSpPr>
            <p:nvPr/>
          </p:nvSpPr>
          <p:spPr bwMode="auto">
            <a:xfrm>
              <a:off x="2523634" y="7829992"/>
              <a:ext cx="3209827" cy="4332084"/>
            </a:xfrm>
            <a:custGeom>
              <a:avLst/>
              <a:gdLst>
                <a:gd name="T0" fmla="*/ 0 w 172"/>
                <a:gd name="T1" fmla="*/ 100 h 232"/>
                <a:gd name="T2" fmla="*/ 78 w 172"/>
                <a:gd name="T3" fmla="*/ 222 h 232"/>
                <a:gd name="T4" fmla="*/ 172 w 172"/>
                <a:gd name="T5" fmla="*/ 232 h 232"/>
                <a:gd name="T6" fmla="*/ 49 w 172"/>
                <a:gd name="T7" fmla="*/ 0 h 232"/>
                <a:gd name="T8" fmla="*/ 0 w 172"/>
                <a:gd name="T9" fmla="*/ 10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32">
                  <a:moveTo>
                    <a:pt x="0" y="100"/>
                  </a:moveTo>
                  <a:cubicBezTo>
                    <a:pt x="22" y="142"/>
                    <a:pt x="51" y="175"/>
                    <a:pt x="78" y="222"/>
                  </a:cubicBezTo>
                  <a:cubicBezTo>
                    <a:pt x="106" y="228"/>
                    <a:pt x="138" y="232"/>
                    <a:pt x="172" y="232"/>
                  </a:cubicBezTo>
                  <a:cubicBezTo>
                    <a:pt x="68" y="54"/>
                    <a:pt x="43" y="13"/>
                    <a:pt x="49" y="0"/>
                  </a:cubicBezTo>
                  <a:lnTo>
                    <a:pt x="0" y="1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1850842" y="9383891"/>
              <a:ext cx="2142499" cy="2589833"/>
            </a:xfrm>
            <a:custGeom>
              <a:avLst/>
              <a:gdLst>
                <a:gd name="T0" fmla="*/ 0 w 115"/>
                <a:gd name="T1" fmla="*/ 79 h 139"/>
                <a:gd name="T2" fmla="*/ 0 w 115"/>
                <a:gd name="T3" fmla="*/ 81 h 139"/>
                <a:gd name="T4" fmla="*/ 0 w 115"/>
                <a:gd name="T5" fmla="*/ 81 h 139"/>
                <a:gd name="T6" fmla="*/ 0 w 115"/>
                <a:gd name="T7" fmla="*/ 81 h 139"/>
                <a:gd name="T8" fmla="*/ 115 w 115"/>
                <a:gd name="T9" fmla="*/ 139 h 139"/>
                <a:gd name="T10" fmla="*/ 39 w 115"/>
                <a:gd name="T11" fmla="*/ 0 h 139"/>
                <a:gd name="T12" fmla="*/ 0 w 115"/>
                <a:gd name="T13" fmla="*/ 7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39">
                  <a:moveTo>
                    <a:pt x="0" y="79"/>
                  </a:moveTo>
                  <a:cubicBezTo>
                    <a:pt x="0" y="80"/>
                    <a:pt x="0" y="80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101"/>
                    <a:pt x="48" y="125"/>
                    <a:pt x="115" y="139"/>
                  </a:cubicBezTo>
                  <a:cubicBezTo>
                    <a:pt x="48" y="36"/>
                    <a:pt x="36" y="7"/>
                    <a:pt x="39" y="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5058534" y="4714347"/>
              <a:ext cx="3633615" cy="7039635"/>
            </a:xfrm>
            <a:custGeom>
              <a:avLst/>
              <a:gdLst>
                <a:gd name="T0" fmla="*/ 9 w 195"/>
                <a:gd name="T1" fmla="*/ 2 h 377"/>
                <a:gd name="T2" fmla="*/ 194 w 195"/>
                <a:gd name="T3" fmla="*/ 377 h 377"/>
                <a:gd name="T4" fmla="*/ 195 w 195"/>
                <a:gd name="T5" fmla="*/ 377 h 377"/>
                <a:gd name="T6" fmla="*/ 10 w 195"/>
                <a:gd name="T7" fmla="*/ 0 h 377"/>
                <a:gd name="T8" fmla="*/ 9 w 195"/>
                <a:gd name="T9" fmla="*/ 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377">
                  <a:moveTo>
                    <a:pt x="9" y="2"/>
                  </a:moveTo>
                  <a:cubicBezTo>
                    <a:pt x="0" y="21"/>
                    <a:pt x="43" y="99"/>
                    <a:pt x="194" y="377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43" y="98"/>
                    <a:pt x="0" y="20"/>
                    <a:pt x="10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4179559" y="6299638"/>
              <a:ext cx="3099953" cy="5783956"/>
            </a:xfrm>
            <a:custGeom>
              <a:avLst/>
              <a:gdLst>
                <a:gd name="T0" fmla="*/ 7 w 166"/>
                <a:gd name="T1" fmla="*/ 1 h 310"/>
                <a:gd name="T2" fmla="*/ 166 w 166"/>
                <a:gd name="T3" fmla="*/ 310 h 310"/>
                <a:gd name="T4" fmla="*/ 166 w 166"/>
                <a:gd name="T5" fmla="*/ 309 h 310"/>
                <a:gd name="T6" fmla="*/ 8 w 166"/>
                <a:gd name="T7" fmla="*/ 0 h 310"/>
                <a:gd name="T8" fmla="*/ 7 w 166"/>
                <a:gd name="T9" fmla="*/ 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310">
                  <a:moveTo>
                    <a:pt x="7" y="1"/>
                  </a:moveTo>
                  <a:cubicBezTo>
                    <a:pt x="1" y="25"/>
                    <a:pt x="47" y="105"/>
                    <a:pt x="166" y="310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45" y="101"/>
                    <a:pt x="0" y="21"/>
                    <a:pt x="8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71"/>
            <p:cNvSpPr>
              <a:spLocks/>
            </p:cNvSpPr>
            <p:nvPr/>
          </p:nvSpPr>
          <p:spPr bwMode="auto">
            <a:xfrm>
              <a:off x="3324129" y="7829992"/>
              <a:ext cx="2409332" cy="4332084"/>
            </a:xfrm>
            <a:custGeom>
              <a:avLst/>
              <a:gdLst>
                <a:gd name="T0" fmla="*/ 6 w 129"/>
                <a:gd name="T1" fmla="*/ 1 h 232"/>
                <a:gd name="T2" fmla="*/ 128 w 129"/>
                <a:gd name="T3" fmla="*/ 232 h 232"/>
                <a:gd name="T4" fmla="*/ 129 w 129"/>
                <a:gd name="T5" fmla="*/ 232 h 232"/>
                <a:gd name="T6" fmla="*/ 6 w 129"/>
                <a:gd name="T7" fmla="*/ 0 h 232"/>
                <a:gd name="T8" fmla="*/ 6 w 129"/>
                <a:gd name="T9" fmla="*/ 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32">
                  <a:moveTo>
                    <a:pt x="6" y="1"/>
                  </a:moveTo>
                  <a:cubicBezTo>
                    <a:pt x="0" y="14"/>
                    <a:pt x="25" y="55"/>
                    <a:pt x="128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25" y="54"/>
                    <a:pt x="0" y="13"/>
                    <a:pt x="6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2516854" y="9383891"/>
              <a:ext cx="1467574" cy="2589833"/>
            </a:xfrm>
            <a:custGeom>
              <a:avLst/>
              <a:gdLst>
                <a:gd name="T0" fmla="*/ 3 w 79"/>
                <a:gd name="T1" fmla="*/ 1 h 139"/>
                <a:gd name="T2" fmla="*/ 78 w 79"/>
                <a:gd name="T3" fmla="*/ 139 h 139"/>
                <a:gd name="T4" fmla="*/ 79 w 79"/>
                <a:gd name="T5" fmla="*/ 139 h 139"/>
                <a:gd name="T6" fmla="*/ 3 w 79"/>
                <a:gd name="T7" fmla="*/ 0 h 139"/>
                <a:gd name="T8" fmla="*/ 3 w 79"/>
                <a:gd name="T9" fmla="*/ 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9">
                  <a:moveTo>
                    <a:pt x="3" y="1"/>
                  </a:moveTo>
                  <a:cubicBezTo>
                    <a:pt x="0" y="8"/>
                    <a:pt x="12" y="37"/>
                    <a:pt x="78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12" y="36"/>
                    <a:pt x="0" y="7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TextBox 27"/>
            <p:cNvSpPr txBox="1"/>
            <p:nvPr/>
          </p:nvSpPr>
          <p:spPr>
            <a:xfrm rot="3600000">
              <a:off x="2330770" y="10619780"/>
              <a:ext cx="12522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Etap</a:t>
              </a:r>
              <a:r>
                <a:rPr lang="id-ID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 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3600000">
              <a:off x="2491570" y="10299643"/>
              <a:ext cx="30707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Etap</a:t>
              </a:r>
              <a:r>
                <a:rPr lang="id-ID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 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3600000">
              <a:off x="3214671" y="9178635"/>
              <a:ext cx="3661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Etap</a:t>
              </a:r>
              <a:r>
                <a:rPr lang="id-ID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 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3600000">
              <a:off x="3818582" y="8014274"/>
              <a:ext cx="44115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Etap</a:t>
              </a:r>
              <a:r>
                <a:rPr lang="id-ID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 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3834703">
              <a:off x="4735636" y="6420645"/>
              <a:ext cx="42259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Etap</a:t>
              </a:r>
              <a:r>
                <a:rPr lang="id-ID" sz="3000" b="1" dirty="0">
                  <a:solidFill>
                    <a:schemeClr val="bg1">
                      <a:lumMod val="95000"/>
                    </a:schemeClr>
                  </a:solidFill>
                  <a:latin typeface="Lato Regular"/>
                  <a:cs typeface="Lato Regular"/>
                </a:rPr>
                <a:t> 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406180" y="3487994"/>
              <a:ext cx="639919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7000" dirty="0">
                  <a:solidFill>
                    <a:schemeClr val="accent1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1</a:t>
              </a:r>
              <a:endParaRPr lang="en-US" sz="7000" dirty="0">
                <a:solidFill>
                  <a:schemeClr val="accent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902959" y="4798412"/>
              <a:ext cx="6527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7200" dirty="0">
                  <a:solidFill>
                    <a:schemeClr val="accent3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2</a:t>
              </a:r>
              <a:endParaRPr lang="en-US" sz="7000" dirty="0">
                <a:solidFill>
                  <a:schemeClr val="accent3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498821" y="6280780"/>
              <a:ext cx="6527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7200" dirty="0">
                  <a:solidFill>
                    <a:schemeClr val="accent4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3</a:t>
              </a:r>
              <a:endParaRPr lang="en-US" sz="7000" dirty="0">
                <a:solidFill>
                  <a:schemeClr val="accent4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3856300" y="7846157"/>
              <a:ext cx="6527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7200" dirty="0">
                  <a:solidFill>
                    <a:schemeClr val="accent5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4</a:t>
              </a:r>
              <a:endParaRPr lang="en-US" sz="7000" dirty="0">
                <a:solidFill>
                  <a:schemeClr val="accent5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685233" y="9436345"/>
              <a:ext cx="86113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7200" dirty="0">
                  <a:solidFill>
                    <a:schemeClr val="accent6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5</a:t>
              </a:r>
              <a:r>
                <a:rPr lang="en-US" sz="7200" dirty="0">
                  <a:solidFill>
                    <a:schemeClr val="accent6"/>
                  </a:solidFill>
                  <a:latin typeface="FontAwesome"/>
                  <a:ea typeface="FontAwesome"/>
                  <a:cs typeface="FontAwesome"/>
                  <a:sym typeface="FontAwesome"/>
                </a:rPr>
                <a:t> </a:t>
              </a:r>
              <a:endParaRPr lang="en-US" sz="7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762157" y="3466516"/>
            <a:ext cx="520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/>
              <a:t>Wdrożenie wymagań przepisów prawa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7762157" y="4930464"/>
            <a:ext cx="520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/>
              <a:t>Wdrożenie wymagań standardu HACCP+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17762157" y="6452926"/>
            <a:ext cx="520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/>
              <a:t>Wdrożenie programu warunków wstępnych (branżowych)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7762157" y="7953879"/>
            <a:ext cx="520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/>
              <a:t>Wdrożenie modułów dodatkowych specyficznych dla branży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17762157" y="9682567"/>
            <a:ext cx="520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/>
              <a:t>Certyfikacja HACCP+ oraz dodatkowych systemów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87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Certyfikacja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Procedura certyfikacji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pl-PL" dirty="0"/>
              <a:t>Podstawowe wymagania dla certyfikacji standardu HACCP+</a:t>
            </a:r>
            <a:endParaRPr lang="en-US" dirty="0"/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85C634A1-19F2-4746-B5DE-2AA015EE35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6402" r="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072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Certyfikat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Standard HACCP+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Standard HACCP+ może być certyfikowany na maksymalnie 3 lata wraz z audytami kontrolnymi 1x rok przy czym jeden z audytów nadzoru prowadzony będzie w sposób niezapowiedziany. Nie ma możliwości nie podejścia do audytu niezapowiedzianego.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536915" y="10927085"/>
            <a:ext cx="21431925" cy="456902"/>
          </a:xfrm>
        </p:spPr>
        <p:txBody>
          <a:bodyPr/>
          <a:lstStyle/>
          <a:p>
            <a:r>
              <a:rPr lang="pl-PL" dirty="0"/>
              <a:t>Wyniki audytu i ocena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536915" y="11541464"/>
            <a:ext cx="21431925" cy="1261468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Ocena wyników audytu prowadzonego przez audytora zawsze podlega weryfikacji przez Belevo Sp. z o.o. a rekomendacja wydania certyfikatu może być zmieniona w wyniku tej oceny.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1" name="Symbol zastępczy obrazu 20">
            <a:extLst>
              <a:ext uri="{FF2B5EF4-FFF2-40B4-BE49-F238E27FC236}">
                <a16:creationId xmlns:a16="http://schemas.microsoft.com/office/drawing/2014/main" id="{B5C60FB7-87EE-4CF9-88A3-D01F11BF4BE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1088" b="11088"/>
          <a:stretch>
            <a:fillRect/>
          </a:stretch>
        </p:blipFill>
        <p:spPr>
          <a:xfrm>
            <a:off x="1536700" y="3621088"/>
            <a:ext cx="21432838" cy="7148512"/>
          </a:xfrm>
        </p:spPr>
      </p:pic>
    </p:spTree>
    <p:extLst>
      <p:ext uri="{BB962C8B-B14F-4D97-AF65-F5344CB8AC3E}">
        <p14:creationId xmlns:p14="http://schemas.microsoft.com/office/powerpoint/2010/main" val="179288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Proces certyfikacji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Standard HACCP+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Nadzór oraz działania związane z systemem certyfikacji HACCP+ prowadzi wyłącznie Belevo Sp. z o.o. Zadaniem Belevo jest dokonanie oceny działalności uczestników systemu na zgodność z kryteriami określonymi w standardzie HACCP+ oraz dokumentach związanych tj. moduły dodatkowe, inne standardy. </a:t>
            </a:r>
          </a:p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Każdy uczestnik systemu musi poddać się audytowi w celu uzyskania certyfikatu. Następny audyt (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</a:rPr>
              <a:t>recertyfikacja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) musi być przeprowadzony przed wygaśnięciem certyfikatu. Audyty muszą być przeprowadzane co najmniej raz w roku. Procedury audytu kontrolnego są analogiczne do procedur z audytu certyfikacyjnego. Pierwszy audyt jest audytem gotowości oceniającym procedury audytowanego i jego świadomość nowych zobowiązań. W przypadku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</a:rPr>
              <a:t>recertyfikacji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audytowane są nie tylko procedury, ale również dane z poprzedniego okresu.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36915" y="9290243"/>
            <a:ext cx="4929817" cy="534238"/>
          </a:xfrm>
        </p:spPr>
        <p:txBody>
          <a:bodyPr/>
          <a:lstStyle/>
          <a:p>
            <a:r>
              <a:rPr lang="pl-PL" dirty="0"/>
              <a:t>Zgłoszenie firmy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536915" y="9818205"/>
            <a:ext cx="4929817" cy="3088106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Audytor zewnętrzny jest zobowiązany do zgłoszenia się do Belevo Sp. z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</a:rPr>
              <a:t>o.o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7028597" y="9290243"/>
            <a:ext cx="4929817" cy="534238"/>
          </a:xfrm>
        </p:spPr>
        <p:txBody>
          <a:bodyPr/>
          <a:lstStyle/>
          <a:p>
            <a:r>
              <a:rPr lang="pl-PL" dirty="0"/>
              <a:t>Kwalifikacja zakresów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7028597" y="9818205"/>
            <a:ext cx="4929817" cy="3088106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Audytor zewnętrzny musi posiadać szkolenie z zakresu systemu HACCP+ i udokumentować doświadczenie min. 2 lata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2591814" y="9290243"/>
            <a:ext cx="4929817" cy="534238"/>
          </a:xfrm>
        </p:spPr>
        <p:txBody>
          <a:bodyPr/>
          <a:lstStyle/>
          <a:p>
            <a:r>
              <a:rPr lang="pl-PL" dirty="0"/>
              <a:t>Audyt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2591814" y="9818205"/>
            <a:ext cx="4929817" cy="3088106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Audytor musi zdać egzamin przygotowany przez Belevo Sp. z o.o.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18039020" y="9290243"/>
            <a:ext cx="4929817" cy="534238"/>
          </a:xfrm>
        </p:spPr>
        <p:txBody>
          <a:bodyPr/>
          <a:lstStyle/>
          <a:p>
            <a:r>
              <a:rPr lang="pl-PL" dirty="0"/>
              <a:t>Wydanie certyfikatu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18039020" y="9818205"/>
            <a:ext cx="4929817" cy="3088106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Po przejściu procedury istnieje możliwość audytowania standardu HACCP+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31960789"/>
              </p:ext>
            </p:extLst>
          </p:nvPr>
        </p:nvGraphicFramePr>
        <p:xfrm>
          <a:off x="1536915" y="6377596"/>
          <a:ext cx="21431925" cy="257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04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Ocena zgodności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Standard HACCP+</a:t>
            </a:r>
            <a:endParaRPr lang="en-US" dirty="0"/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1536915" y="2454320"/>
            <a:ext cx="21501948" cy="1939880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Proces certyfikacji mleczarni składa się z Etapu I (ocena przygotowania, przegląd dokumentacji, w tym dokumentacji z inspekcji gospodarstw, ocena i wybór próby na Etap II) oraz Etapu II (audyt w lokalizacjach produkcyjnych oraz wybranej próbce gospodarstw). Proces certyfikacji musi się zamknąć w czasie 6 miesięcy od daty rozpoczęcia audytu. W przeciwnym wypadku należy powtórzyć proces audytowy. Ocena końcowa z całości audytu podawana jest w stopniach BARDZO DOBRY, DOBRY, DOSTATECZNY i NIEDOSTATECZNY. Jest ona wynikiem sumy ocen otrzymanych za poszczególne obszary, oceniane w trakcie audytu.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66704" y="5425019"/>
            <a:ext cx="3812817" cy="3814442"/>
            <a:chOff x="6815965" y="4544568"/>
            <a:chExt cx="761098" cy="761720"/>
          </a:xfrm>
          <a:solidFill>
            <a:schemeClr val="accent1"/>
          </a:solidFill>
        </p:grpSpPr>
        <p:sp>
          <p:nvSpPr>
            <p:cNvPr id="34" name="Donut 33"/>
            <p:cNvSpPr/>
            <p:nvPr/>
          </p:nvSpPr>
          <p:spPr>
            <a:xfrm>
              <a:off x="6815965" y="4545190"/>
              <a:ext cx="761098" cy="76109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>
              <a:off x="6815965" y="4544568"/>
              <a:ext cx="761098" cy="761098"/>
            </a:xfrm>
            <a:prstGeom prst="blockArc">
              <a:avLst>
                <a:gd name="adj1" fmla="val 16263629"/>
                <a:gd name="adj2" fmla="val 13232815"/>
                <a:gd name="adj3" fmla="val 244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24918" y="5425016"/>
            <a:ext cx="3812817" cy="3814444"/>
            <a:chOff x="6815965" y="4544568"/>
            <a:chExt cx="761098" cy="761720"/>
          </a:xfrm>
          <a:solidFill>
            <a:schemeClr val="accent1"/>
          </a:solidFill>
        </p:grpSpPr>
        <p:sp>
          <p:nvSpPr>
            <p:cNvPr id="37" name="Donut 36"/>
            <p:cNvSpPr/>
            <p:nvPr/>
          </p:nvSpPr>
          <p:spPr>
            <a:xfrm>
              <a:off x="6815965" y="4545190"/>
              <a:ext cx="761098" cy="76109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>
              <a:off x="6815965" y="4544568"/>
              <a:ext cx="761098" cy="761098"/>
            </a:xfrm>
            <a:prstGeom prst="blockArc">
              <a:avLst>
                <a:gd name="adj1" fmla="val 16263629"/>
                <a:gd name="adj2" fmla="val 11573058"/>
                <a:gd name="adj3" fmla="val 2440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05938" y="5425019"/>
            <a:ext cx="3812817" cy="3814442"/>
            <a:chOff x="6815965" y="4544568"/>
            <a:chExt cx="761098" cy="761720"/>
          </a:xfrm>
          <a:solidFill>
            <a:schemeClr val="accent1"/>
          </a:solidFill>
        </p:grpSpPr>
        <p:sp>
          <p:nvSpPr>
            <p:cNvPr id="40" name="Donut 39"/>
            <p:cNvSpPr/>
            <p:nvPr/>
          </p:nvSpPr>
          <p:spPr>
            <a:xfrm>
              <a:off x="6815965" y="4545190"/>
              <a:ext cx="761098" cy="76109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>
              <a:off x="6815965" y="4544568"/>
              <a:ext cx="761098" cy="761098"/>
            </a:xfrm>
            <a:prstGeom prst="blockArc">
              <a:avLst>
                <a:gd name="adj1" fmla="val 16263629"/>
                <a:gd name="adj2" fmla="val 9287819"/>
                <a:gd name="adj3" fmla="val 2482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7758474" y="5425016"/>
            <a:ext cx="3812817" cy="3814444"/>
            <a:chOff x="6815965" y="4544568"/>
            <a:chExt cx="761098" cy="761720"/>
          </a:xfrm>
          <a:solidFill>
            <a:schemeClr val="accent1"/>
          </a:solidFill>
        </p:grpSpPr>
        <p:sp>
          <p:nvSpPr>
            <p:cNvPr id="43" name="Donut 42"/>
            <p:cNvSpPr/>
            <p:nvPr/>
          </p:nvSpPr>
          <p:spPr>
            <a:xfrm>
              <a:off x="6815965" y="4545190"/>
              <a:ext cx="761098" cy="76109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>
              <a:off x="6815965" y="4544568"/>
              <a:ext cx="761098" cy="761098"/>
            </a:xfrm>
            <a:prstGeom prst="blockArc">
              <a:avLst>
                <a:gd name="adj1" fmla="val 16263629"/>
                <a:gd name="adj2" fmla="val 7492399"/>
                <a:gd name="adj3" fmla="val 2481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 Placeholder 4"/>
          <p:cNvSpPr txBox="1">
            <a:spLocks/>
          </p:cNvSpPr>
          <p:nvPr/>
        </p:nvSpPr>
        <p:spPr>
          <a:xfrm>
            <a:off x="3707835" y="6782520"/>
            <a:ext cx="1741642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8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&gt;86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%</a:t>
            </a: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8866050" y="6782520"/>
            <a:ext cx="1741642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8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&lt;86%</a:t>
            </a:r>
            <a:endParaRPr lang="en-US" sz="4800" b="1" dirty="0">
              <a:solidFill>
                <a:schemeClr val="tx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47" name="Text Placeholder 4"/>
          <p:cNvSpPr txBox="1">
            <a:spLocks/>
          </p:cNvSpPr>
          <p:nvPr/>
        </p:nvSpPr>
        <p:spPr>
          <a:xfrm>
            <a:off x="13847071" y="6782520"/>
            <a:ext cx="1741642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8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&gt;71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%</a:t>
            </a: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18738758" y="6782520"/>
            <a:ext cx="1741642" cy="1113884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8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&lt;60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%</a:t>
            </a: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2666704" y="9668144"/>
            <a:ext cx="3812817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A (Bardzo dobry)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50" name="Text Placeholder 6"/>
          <p:cNvSpPr txBox="1">
            <a:spLocks/>
          </p:cNvSpPr>
          <p:nvPr/>
        </p:nvSpPr>
        <p:spPr>
          <a:xfrm>
            <a:off x="566928" y="10328320"/>
            <a:ext cx="23426928" cy="1914480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Ocena indywidualna każdego zagadnienia ze standardu prowadzona jest w skali od 10 do -10, gdzie poszczególnym ocenom przypisano następującą charakterystykę: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10 - wszystkie aspekty danego wymagania zostały szczegółowo spełnione,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5 - stwierdzono drobne niezgodności w zakresie pełnego spełnienia wszystkich aspektów danego wymagania,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0 - stwierdzono znaczące niezgodności w zakresie pełnego spełnienia wszystkich aspektów danego wymagania,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-10 - stwierdzono niezgodności powodujące brak spełnienia wymagania.</a:t>
            </a: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7824918" y="9668144"/>
            <a:ext cx="3812817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B (Dobry)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53" name="Text Placeholder 4"/>
          <p:cNvSpPr txBox="1">
            <a:spLocks/>
          </p:cNvSpPr>
          <p:nvPr/>
        </p:nvSpPr>
        <p:spPr>
          <a:xfrm>
            <a:off x="12805938" y="9668144"/>
            <a:ext cx="3812817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C (Dostateczny)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55" name="Text Placeholder 4"/>
          <p:cNvSpPr txBox="1">
            <a:spLocks/>
          </p:cNvSpPr>
          <p:nvPr/>
        </p:nvSpPr>
        <p:spPr>
          <a:xfrm>
            <a:off x="17783884" y="9668144"/>
            <a:ext cx="3812817" cy="644256"/>
          </a:xfrm>
          <a:prstGeom prst="rect">
            <a:avLst/>
          </a:prstGeom>
        </p:spPr>
        <p:txBody>
          <a:bodyPr lIns="91440" tIns="45720" rIns="91440" bIns="45720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solidFill>
                  <a:schemeClr val="tx1">
                    <a:lumMod val="50000"/>
                  </a:schemeClr>
                </a:solidFill>
                <a:latin typeface="Lato Regular"/>
                <a:cs typeface="Lato Regular"/>
              </a:rPr>
              <a:t>D (Niedostateczny)</a:t>
            </a:r>
            <a:endParaRPr lang="en-US" sz="3000" b="1" dirty="0">
              <a:solidFill>
                <a:schemeClr val="tx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422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Dobór audytorów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Standard HACCP+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sz="7200" dirty="0">
                <a:ea typeface="FontAwesome"/>
                <a:sym typeface="FontAwesome"/>
              </a:rPr>
              <a:t>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Aplikacja kandydata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pl-PL" sz="2400" dirty="0"/>
              <a:t>Audytor zewnętrzny jest zobowiązany do zgłoszenia się do Belevo Sp. z o.o.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sz="7200" dirty="0">
                <a:ea typeface="FontAwesome"/>
                <a:sym typeface="FontAwesome"/>
              </a:rPr>
              <a:t>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Szkolenie i kompetencje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748272" y="7304760"/>
            <a:ext cx="5175504" cy="1393436"/>
          </a:xfrm>
        </p:spPr>
        <p:txBody>
          <a:bodyPr/>
          <a:lstStyle/>
          <a:p>
            <a:pPr lvl="0"/>
            <a:r>
              <a:rPr lang="pl-PL" sz="2400" dirty="0"/>
              <a:t>Audytor zewnętrzny musi posiadać szkolenie z zakresu systemu HACCP+ i udokumentować doświadczenie min. 2 lata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sz="7200" dirty="0">
                <a:ea typeface="FontAwesome"/>
                <a:sym typeface="FontAwesome"/>
              </a:rPr>
              <a:t>3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l-PL" dirty="0"/>
              <a:t>Egzamin HACCP+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pl-PL" sz="2400" dirty="0"/>
              <a:t>Audytor musi zdać egzamin przygotowany przez Belevo Sp. z o.o.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sz="7200" dirty="0">
                <a:sym typeface="FontAwesome"/>
              </a:rPr>
              <a:t>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l-PL" dirty="0"/>
              <a:t>Zatwierdzenie audytora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18017721" y="7304760"/>
            <a:ext cx="4750839" cy="1393436"/>
          </a:xfrm>
        </p:spPr>
        <p:txBody>
          <a:bodyPr/>
          <a:lstStyle/>
          <a:p>
            <a:pPr lvl="0"/>
            <a:r>
              <a:rPr lang="pl-PL" sz="2400" dirty="0"/>
              <a:t>Po przejściu procedury istnieje możliwość audytowania standardu HACCP+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960283" y="10020364"/>
            <a:ext cx="20168197" cy="2093924"/>
          </a:xfrm>
        </p:spPr>
        <p:txBody>
          <a:bodyPr/>
          <a:lstStyle/>
          <a:p>
            <a:r>
              <a:rPr lang="pl-PL" dirty="0"/>
              <a:t>Audytorami są osoby, które posiadają kompetencje do prowadzenia audytów i wiedzę techniczną udokumentowaną dorobkiem zawodowym, wynikami szkoleń z zakresu obejmującego tematykę. Osoby te odbyły szkolenia ze znajomości systemu HACCP lub innych oraz posiadają udokumentowaną znajomość wymagań z zakresu audytowania systemów zarządzania jakością i/lub zarządzania środowiskowego. W uzasadnionych przypadkach zespół audytorów może zostać uzupełniony o eksperta technicznego.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2463254" y="3425392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Podstawowe wymagania dla audytora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Standard HACCP+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Niezależność i bezstronność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1352951" y="4360058"/>
            <a:ext cx="9625151" cy="1028198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Standard HACCP+ kładzie nacisk na bezstronność audytorów realizujących audyty. W tym celu audytor musi podpisać zobowiązanie związane z brakiem konfliktu przed każdym z audytów.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dirty="0"/>
              <a:t>Zachowanie poufności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Audytor zobowiązuje się do przestrzegania zasad ochrony danych osobowych oraz zachowania tajemnicy handlowej i technologicznej audytowanej organizacji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l-PL" dirty="0"/>
              <a:t>Ocena ryzyka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Ocena ryzyka powinna uwzględniać wiarygodność podmiotu certyfikowanego. Jeśli podmiot został zamieszczony na listach  innych systemów certyfikacji (zarówno dobrowolnych jak i wymaganych prawnie), weryfikowana próba danych powinna zostać odpowiednio zwiększona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l-PL" sz="4800" dirty="0">
                <a:ea typeface="FontAwesome"/>
                <a:sym typeface="FontAwesome"/>
              </a:rPr>
              <a:t>!!!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l-PL" sz="4800" dirty="0">
                <a:ea typeface="FontAwesome"/>
                <a:sym typeface="FontAwesome"/>
              </a:rPr>
              <a:t>!!!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sz="4800" dirty="0">
                <a:ea typeface="FontAwesome"/>
                <a:sym typeface="FontAwesome"/>
              </a:rPr>
              <a:t>!!!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51075" y="962249"/>
            <a:ext cx="9872486" cy="12622690"/>
            <a:chOff x="6861512" y="1531261"/>
            <a:chExt cx="4079486" cy="5215919"/>
          </a:xfrm>
        </p:grpSpPr>
        <p:sp>
          <p:nvSpPr>
            <p:cNvPr id="13" name="Freeform 33"/>
            <p:cNvSpPr>
              <a:spLocks/>
            </p:cNvSpPr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8056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Certyfikat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System bezpieczeństwa produktów i usług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pl-PL" dirty="0"/>
              <a:t>Założenia systemu zostały opracowane w 2019 r. na podstawie wieloletnich doświadczeń audytorów jednostek certyfikujących, konsultantów oraz zapotrzebowania podmiotów na certyfikaty HACCP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A00B7DB-0203-45DC-A3FE-0402D11AB53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6759" r="6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72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Zapraszamy do kontaktu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64644" y="8858467"/>
            <a:ext cx="12794285" cy="2495359"/>
          </a:xfrm>
        </p:spPr>
        <p:txBody>
          <a:bodyPr/>
          <a:lstStyle/>
          <a:p>
            <a:r>
              <a:rPr lang="pl-PL" dirty="0"/>
              <a:t>Belevo Sp. z o.o.</a:t>
            </a:r>
          </a:p>
          <a:p>
            <a:r>
              <a:rPr lang="pl-PL" dirty="0"/>
              <a:t>Nowy Świat 33/13</a:t>
            </a:r>
          </a:p>
          <a:p>
            <a:r>
              <a:rPr lang="pl-PL" dirty="0"/>
              <a:t>00-029 Warszawa, Polska</a:t>
            </a:r>
          </a:p>
          <a:p>
            <a:r>
              <a:rPr lang="pl-PL" dirty="0"/>
              <a:t>Email: biuro@belevo.pl 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539FCE8-9B69-46C7-A58D-C706C7CD0F3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7901" b="7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95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Założenia systemu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Podstawy i wymagania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sz="3600" dirty="0">
                <a:sym typeface="FontAwesome"/>
              </a:rPr>
              <a:t>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Podstawy systemu HACCP+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Rys historyczny systemu HACCP+ oraz główne cele.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l-PL" sz="3600" dirty="0">
                <a:ea typeface="FontAwesome"/>
                <a:sym typeface="FontAwesome"/>
              </a:rPr>
              <a:t>4</a:t>
            </a:r>
            <a:r>
              <a:rPr lang="en-US" sz="3600" dirty="0">
                <a:ea typeface="FontAwesome"/>
                <a:sym typeface="FontAwesome"/>
              </a:rPr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Obszar działania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Procedura pozyskania certyfikatu systemu HACCP+.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sz="3600" dirty="0">
                <a:ea typeface="FontAwesome"/>
                <a:sym typeface="FontAwesome"/>
              </a:rPr>
              <a:t>2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Założenia techniczne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Wymagania systemu HACCP+ oraz powiązanie z wymaganiami prawa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sz="3600" dirty="0">
                <a:ea typeface="FontAwesome"/>
                <a:sym typeface="FontAwesome"/>
              </a:rPr>
              <a:t>5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l-PL" dirty="0"/>
              <a:t>Audyty oraz inspekcje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Wymagania dla audytorów oraz zapewnienie niezależności.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sz="3600" dirty="0">
                <a:ea typeface="FontAwesome"/>
                <a:sym typeface="FontAwesome"/>
              </a:rPr>
              <a:t>3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l-PL" dirty="0"/>
              <a:t>Zakresy systemu HACCP+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Zakresy certyfikacji systemu HACCP+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pl-PL" sz="3600" dirty="0">
                <a:ea typeface="FontAwesome"/>
                <a:sym typeface="FontAwesome"/>
              </a:rPr>
              <a:t>6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pl-PL" dirty="0"/>
              <a:t>Wydanie certyfikatu HACCP+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Warunki wydania certyfikatu oraz ważność certyfikatu HACCP+.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6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Założenia systemu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Podstawy i wymagania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/>
              <a:t>Opracowanie założeń systemu HACCP+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Konsultacje z audytorami oraz konsultantami w zakresie bezpieczeństwa żywności, pasz, opakowań do żywności, firm cateringowych, porządkowych oraz inspekcyjnych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dirty="0"/>
              <a:t>Opracowanie dokumentacji systemu HACCP+ 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Pierwsze audyty w oparciu o założenia systemu HACCP+, opracowanie listy kontrolnej wymagań, klasyfikacja niezgodności.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l-PL" dirty="0"/>
              <a:t>Planowany rozwój rynku usług certyfikacji HACCP+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Ciągłe doskonalenie systemu HACCP+ oraz propagowanie standardu wśród przedsiębiorstw z obszaru łańcucha żywności, pasz i branż zależnych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l-PL" sz="4800" dirty="0">
                <a:ea typeface="FontAwesome"/>
                <a:sym typeface="FontAwesome"/>
              </a:rPr>
              <a:t>2019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l-PL" sz="4800" dirty="0">
                <a:ea typeface="FontAwesome"/>
                <a:sym typeface="FontAwesome"/>
              </a:rPr>
              <a:t>2020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pl-PL" sz="4800" dirty="0">
                <a:ea typeface="FontAwesome"/>
                <a:sym typeface="FontAwesome"/>
              </a:rPr>
              <a:t>2021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35250734-983B-41E0-8D6C-F2BE191A01C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9617" r="9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723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Założenia systemu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Podstawy i wymagania</a:t>
            </a:r>
            <a:endParaRPr lang="en-US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Bezpieczeństwo produktów</a:t>
            </a:r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2"/>
          </p:nvPr>
        </p:nvSpPr>
        <p:spPr>
          <a:xfrm>
            <a:off x="1016909" y="3974350"/>
            <a:ext cx="5449824" cy="1952731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System ma za zadanie wymuszać bezpieczeństwo produktów wprowadzanych do obrotu.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dirty="0"/>
              <a:t>High-Level </a:t>
            </a:r>
            <a:r>
              <a:rPr lang="pl-PL" dirty="0" err="1"/>
              <a:t>Structure</a:t>
            </a:r>
            <a:r>
              <a:rPr lang="pl-PL" dirty="0"/>
              <a:t> (HLS)</a:t>
            </a:r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4"/>
          </p:nvPr>
        </p:nvSpPr>
        <p:spPr>
          <a:xfrm>
            <a:off x="18039023" y="3974350"/>
            <a:ext cx="5643937" cy="1952731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Struktura systemu powinna być zbieżna z założeniami standardów rodziny ISO.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25"/>
          </p:nvPr>
        </p:nvSpPr>
        <p:spPr>
          <a:xfrm>
            <a:off x="1280161" y="9069230"/>
            <a:ext cx="5449824" cy="534238"/>
          </a:xfrm>
        </p:spPr>
        <p:txBody>
          <a:bodyPr/>
          <a:lstStyle/>
          <a:p>
            <a:r>
              <a:rPr lang="pl-PL" dirty="0"/>
              <a:t>Programy warunków wstępnych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26"/>
          </p:nvPr>
        </p:nvSpPr>
        <p:spPr>
          <a:xfrm>
            <a:off x="1016909" y="9632020"/>
            <a:ext cx="5449824" cy="1952731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Wymagania prawne określone w przepisach prawa, przewodnikach branżowych.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dirty="0"/>
              <a:t>Założenia systemu z modułami</a:t>
            </a:r>
            <a:endParaRPr lang="en-US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28"/>
          </p:nvPr>
        </p:nvSpPr>
        <p:spPr>
          <a:xfrm>
            <a:off x="18039023" y="9632020"/>
            <a:ext cx="5643937" cy="1952731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Specyficzne założenia, które muszą zostać spełnione przez przedsiębiorstwo w zależności od rodzaju prowadzonej działalności.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269809" y="8260715"/>
            <a:ext cx="9632708" cy="3957918"/>
            <a:chOff x="3771586" y="4037956"/>
            <a:chExt cx="4650100" cy="1435499"/>
          </a:xfrm>
        </p:grpSpPr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4273727" y="4037956"/>
              <a:ext cx="3634708" cy="720753"/>
            </a:xfrm>
            <a:custGeom>
              <a:avLst/>
              <a:gdLst>
                <a:gd name="T0" fmla="*/ 999 w 1997"/>
                <a:gd name="T1" fmla="*/ 0 h 396"/>
                <a:gd name="T2" fmla="*/ 0 w 1997"/>
                <a:gd name="T3" fmla="*/ 199 h 396"/>
                <a:gd name="T4" fmla="*/ 999 w 1997"/>
                <a:gd name="T5" fmla="*/ 396 h 396"/>
                <a:gd name="T6" fmla="*/ 1997 w 1997"/>
                <a:gd name="T7" fmla="*/ 199 h 396"/>
                <a:gd name="T8" fmla="*/ 999 w 1997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7" h="396">
                  <a:moveTo>
                    <a:pt x="999" y="0"/>
                  </a:moveTo>
                  <a:lnTo>
                    <a:pt x="0" y="199"/>
                  </a:lnTo>
                  <a:lnTo>
                    <a:pt x="999" y="396"/>
                  </a:lnTo>
                  <a:lnTo>
                    <a:pt x="1997" y="199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 flipH="1">
              <a:off x="6091991" y="4400152"/>
              <a:ext cx="2329695" cy="1073303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" fmla="*/ 4202 w 10000"/>
                <a:gd name="connsiteY0" fmla="*/ 0 h 7191"/>
                <a:gd name="connsiteX1" fmla="*/ 0 w 10000"/>
                <a:gd name="connsiteY1" fmla="*/ 7191 h 7191"/>
                <a:gd name="connsiteX2" fmla="*/ 9988 w 10000"/>
                <a:gd name="connsiteY2" fmla="*/ 6282 h 7191"/>
                <a:gd name="connsiteX3" fmla="*/ 10000 w 10000"/>
                <a:gd name="connsiteY3" fmla="*/ 1613 h 7191"/>
                <a:gd name="connsiteX4" fmla="*/ 4202 w 10000"/>
                <a:gd name="connsiteY4" fmla="*/ 0 h 7191"/>
                <a:gd name="connsiteX0" fmla="*/ 4202 w 10000"/>
                <a:gd name="connsiteY0" fmla="*/ 0 h 10000"/>
                <a:gd name="connsiteX1" fmla="*/ 1840 w 10000"/>
                <a:gd name="connsiteY1" fmla="*/ 5501 h 10000"/>
                <a:gd name="connsiteX2" fmla="*/ 0 w 10000"/>
                <a:gd name="connsiteY2" fmla="*/ 10000 h 10000"/>
                <a:gd name="connsiteX3" fmla="*/ 9988 w 10000"/>
                <a:gd name="connsiteY3" fmla="*/ 8736 h 10000"/>
                <a:gd name="connsiteX4" fmla="*/ 10000 w 10000"/>
                <a:gd name="connsiteY4" fmla="*/ 2243 h 10000"/>
                <a:gd name="connsiteX5" fmla="*/ 4202 w 10000"/>
                <a:gd name="connsiteY5" fmla="*/ 0 h 10000"/>
                <a:gd name="connsiteX0" fmla="*/ 2362 w 8160"/>
                <a:gd name="connsiteY0" fmla="*/ 0 h 8736"/>
                <a:gd name="connsiteX1" fmla="*/ 0 w 8160"/>
                <a:gd name="connsiteY1" fmla="*/ 5501 h 8736"/>
                <a:gd name="connsiteX2" fmla="*/ 8148 w 8160"/>
                <a:gd name="connsiteY2" fmla="*/ 8736 h 8736"/>
                <a:gd name="connsiteX3" fmla="*/ 8160 w 8160"/>
                <a:gd name="connsiteY3" fmla="*/ 2243 h 8736"/>
                <a:gd name="connsiteX4" fmla="*/ 2362 w 8160"/>
                <a:gd name="connsiteY4" fmla="*/ 0 h 8736"/>
                <a:gd name="connsiteX0" fmla="*/ 2895 w 10000"/>
                <a:gd name="connsiteY0" fmla="*/ 0 h 7688"/>
                <a:gd name="connsiteX1" fmla="*/ 0 w 10000"/>
                <a:gd name="connsiteY1" fmla="*/ 6297 h 7688"/>
                <a:gd name="connsiteX2" fmla="*/ 9992 w 10000"/>
                <a:gd name="connsiteY2" fmla="*/ 7688 h 7688"/>
                <a:gd name="connsiteX3" fmla="*/ 10000 w 10000"/>
                <a:gd name="connsiteY3" fmla="*/ 2568 h 7688"/>
                <a:gd name="connsiteX4" fmla="*/ 2895 w 10000"/>
                <a:gd name="connsiteY4" fmla="*/ 0 h 7688"/>
                <a:gd name="connsiteX0" fmla="*/ 2895 w 10000"/>
                <a:gd name="connsiteY0" fmla="*/ 0 h 10000"/>
                <a:gd name="connsiteX1" fmla="*/ 896 w 10000"/>
                <a:gd name="connsiteY1" fmla="*/ 5618 h 10000"/>
                <a:gd name="connsiteX2" fmla="*/ 0 w 10000"/>
                <a:gd name="connsiteY2" fmla="*/ 8191 h 10000"/>
                <a:gd name="connsiteX3" fmla="*/ 9992 w 10000"/>
                <a:gd name="connsiteY3" fmla="*/ 10000 h 10000"/>
                <a:gd name="connsiteX4" fmla="*/ 10000 w 10000"/>
                <a:gd name="connsiteY4" fmla="*/ 3340 h 10000"/>
                <a:gd name="connsiteX5" fmla="*/ 2895 w 10000"/>
                <a:gd name="connsiteY5" fmla="*/ 0 h 10000"/>
                <a:gd name="connsiteX0" fmla="*/ 1999 w 9104"/>
                <a:gd name="connsiteY0" fmla="*/ 0 h 10000"/>
                <a:gd name="connsiteX1" fmla="*/ 0 w 9104"/>
                <a:gd name="connsiteY1" fmla="*/ 5618 h 10000"/>
                <a:gd name="connsiteX2" fmla="*/ 9096 w 9104"/>
                <a:gd name="connsiteY2" fmla="*/ 10000 h 10000"/>
                <a:gd name="connsiteX3" fmla="*/ 9104 w 9104"/>
                <a:gd name="connsiteY3" fmla="*/ 3340 h 10000"/>
                <a:gd name="connsiteX4" fmla="*/ 1999 w 9104"/>
                <a:gd name="connsiteY4" fmla="*/ 0 h 10000"/>
                <a:gd name="connsiteX0" fmla="*/ 2196 w 10000"/>
                <a:gd name="connsiteY0" fmla="*/ 0 h 10000"/>
                <a:gd name="connsiteX1" fmla="*/ 0 w 10000"/>
                <a:gd name="connsiteY1" fmla="*/ 5618 h 10000"/>
                <a:gd name="connsiteX2" fmla="*/ 9999 w 10000"/>
                <a:gd name="connsiteY2" fmla="*/ 10000 h 10000"/>
                <a:gd name="connsiteX3" fmla="*/ 10000 w 10000"/>
                <a:gd name="connsiteY3" fmla="*/ 3340 h 10000"/>
                <a:gd name="connsiteX4" fmla="*/ 2196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2196" y="0"/>
                  </a:moveTo>
                  <a:lnTo>
                    <a:pt x="0" y="5618"/>
                  </a:lnTo>
                  <a:lnTo>
                    <a:pt x="9999" y="10000"/>
                  </a:lnTo>
                  <a:cubicBezTo>
                    <a:pt x="10005" y="6778"/>
                    <a:pt x="9995" y="6562"/>
                    <a:pt x="10000" y="3340"/>
                  </a:cubicBezTo>
                  <a:lnTo>
                    <a:pt x="2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3771586" y="4400152"/>
              <a:ext cx="2329695" cy="1073303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" fmla="*/ 4202 w 10000"/>
                <a:gd name="connsiteY0" fmla="*/ 0 h 7191"/>
                <a:gd name="connsiteX1" fmla="*/ 0 w 10000"/>
                <a:gd name="connsiteY1" fmla="*/ 7191 h 7191"/>
                <a:gd name="connsiteX2" fmla="*/ 9988 w 10000"/>
                <a:gd name="connsiteY2" fmla="*/ 6282 h 7191"/>
                <a:gd name="connsiteX3" fmla="*/ 10000 w 10000"/>
                <a:gd name="connsiteY3" fmla="*/ 1613 h 7191"/>
                <a:gd name="connsiteX4" fmla="*/ 4202 w 10000"/>
                <a:gd name="connsiteY4" fmla="*/ 0 h 7191"/>
                <a:gd name="connsiteX0" fmla="*/ 4202 w 10000"/>
                <a:gd name="connsiteY0" fmla="*/ 0 h 10000"/>
                <a:gd name="connsiteX1" fmla="*/ 1840 w 10000"/>
                <a:gd name="connsiteY1" fmla="*/ 5501 h 10000"/>
                <a:gd name="connsiteX2" fmla="*/ 0 w 10000"/>
                <a:gd name="connsiteY2" fmla="*/ 10000 h 10000"/>
                <a:gd name="connsiteX3" fmla="*/ 9988 w 10000"/>
                <a:gd name="connsiteY3" fmla="*/ 8736 h 10000"/>
                <a:gd name="connsiteX4" fmla="*/ 10000 w 10000"/>
                <a:gd name="connsiteY4" fmla="*/ 2243 h 10000"/>
                <a:gd name="connsiteX5" fmla="*/ 4202 w 10000"/>
                <a:gd name="connsiteY5" fmla="*/ 0 h 10000"/>
                <a:gd name="connsiteX0" fmla="*/ 2362 w 8160"/>
                <a:gd name="connsiteY0" fmla="*/ 0 h 8736"/>
                <a:gd name="connsiteX1" fmla="*/ 0 w 8160"/>
                <a:gd name="connsiteY1" fmla="*/ 5501 h 8736"/>
                <a:gd name="connsiteX2" fmla="*/ 8148 w 8160"/>
                <a:gd name="connsiteY2" fmla="*/ 8736 h 8736"/>
                <a:gd name="connsiteX3" fmla="*/ 8160 w 8160"/>
                <a:gd name="connsiteY3" fmla="*/ 2243 h 8736"/>
                <a:gd name="connsiteX4" fmla="*/ 2362 w 8160"/>
                <a:gd name="connsiteY4" fmla="*/ 0 h 8736"/>
                <a:gd name="connsiteX0" fmla="*/ 2895 w 10000"/>
                <a:gd name="connsiteY0" fmla="*/ 0 h 7688"/>
                <a:gd name="connsiteX1" fmla="*/ 0 w 10000"/>
                <a:gd name="connsiteY1" fmla="*/ 6297 h 7688"/>
                <a:gd name="connsiteX2" fmla="*/ 9992 w 10000"/>
                <a:gd name="connsiteY2" fmla="*/ 7688 h 7688"/>
                <a:gd name="connsiteX3" fmla="*/ 10000 w 10000"/>
                <a:gd name="connsiteY3" fmla="*/ 2568 h 7688"/>
                <a:gd name="connsiteX4" fmla="*/ 2895 w 10000"/>
                <a:gd name="connsiteY4" fmla="*/ 0 h 7688"/>
                <a:gd name="connsiteX0" fmla="*/ 2895 w 10000"/>
                <a:gd name="connsiteY0" fmla="*/ 0 h 10000"/>
                <a:gd name="connsiteX1" fmla="*/ 896 w 10000"/>
                <a:gd name="connsiteY1" fmla="*/ 5618 h 10000"/>
                <a:gd name="connsiteX2" fmla="*/ 0 w 10000"/>
                <a:gd name="connsiteY2" fmla="*/ 8191 h 10000"/>
                <a:gd name="connsiteX3" fmla="*/ 9992 w 10000"/>
                <a:gd name="connsiteY3" fmla="*/ 10000 h 10000"/>
                <a:gd name="connsiteX4" fmla="*/ 10000 w 10000"/>
                <a:gd name="connsiteY4" fmla="*/ 3340 h 10000"/>
                <a:gd name="connsiteX5" fmla="*/ 2895 w 10000"/>
                <a:gd name="connsiteY5" fmla="*/ 0 h 10000"/>
                <a:gd name="connsiteX0" fmla="*/ 1999 w 9104"/>
                <a:gd name="connsiteY0" fmla="*/ 0 h 10000"/>
                <a:gd name="connsiteX1" fmla="*/ 0 w 9104"/>
                <a:gd name="connsiteY1" fmla="*/ 5618 h 10000"/>
                <a:gd name="connsiteX2" fmla="*/ 9096 w 9104"/>
                <a:gd name="connsiteY2" fmla="*/ 10000 h 10000"/>
                <a:gd name="connsiteX3" fmla="*/ 9104 w 9104"/>
                <a:gd name="connsiteY3" fmla="*/ 3340 h 10000"/>
                <a:gd name="connsiteX4" fmla="*/ 1999 w 9104"/>
                <a:gd name="connsiteY4" fmla="*/ 0 h 10000"/>
                <a:gd name="connsiteX0" fmla="*/ 2196 w 10000"/>
                <a:gd name="connsiteY0" fmla="*/ 0 h 10000"/>
                <a:gd name="connsiteX1" fmla="*/ 0 w 10000"/>
                <a:gd name="connsiteY1" fmla="*/ 5618 h 10000"/>
                <a:gd name="connsiteX2" fmla="*/ 9999 w 10000"/>
                <a:gd name="connsiteY2" fmla="*/ 10000 h 10000"/>
                <a:gd name="connsiteX3" fmla="*/ 10000 w 10000"/>
                <a:gd name="connsiteY3" fmla="*/ 3340 h 10000"/>
                <a:gd name="connsiteX4" fmla="*/ 2196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2196" y="0"/>
                  </a:moveTo>
                  <a:lnTo>
                    <a:pt x="0" y="5618"/>
                  </a:lnTo>
                  <a:lnTo>
                    <a:pt x="9999" y="10000"/>
                  </a:lnTo>
                  <a:cubicBezTo>
                    <a:pt x="10005" y="6778"/>
                    <a:pt x="9995" y="6562"/>
                    <a:pt x="10000" y="3340"/>
                  </a:cubicBezTo>
                  <a:lnTo>
                    <a:pt x="219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09021" y="6532878"/>
            <a:ext cx="7354283" cy="3371647"/>
            <a:chOff x="4321530" y="3467128"/>
            <a:chExt cx="3550212" cy="1222864"/>
          </a:xfrm>
        </p:grpSpPr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4321530" y="3719032"/>
              <a:ext cx="1779751" cy="970960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" fmla="*/ 4202 w 10000"/>
                <a:gd name="connsiteY0" fmla="*/ 0 h 7191"/>
                <a:gd name="connsiteX1" fmla="*/ 0 w 10000"/>
                <a:gd name="connsiteY1" fmla="*/ 7191 h 7191"/>
                <a:gd name="connsiteX2" fmla="*/ 9988 w 10000"/>
                <a:gd name="connsiteY2" fmla="*/ 6282 h 7191"/>
                <a:gd name="connsiteX3" fmla="*/ 10000 w 10000"/>
                <a:gd name="connsiteY3" fmla="*/ 1613 h 7191"/>
                <a:gd name="connsiteX4" fmla="*/ 4202 w 10000"/>
                <a:gd name="connsiteY4" fmla="*/ 0 h 7191"/>
                <a:gd name="connsiteX0" fmla="*/ 4202 w 10000"/>
                <a:gd name="connsiteY0" fmla="*/ 0 h 10000"/>
                <a:gd name="connsiteX1" fmla="*/ 1840 w 10000"/>
                <a:gd name="connsiteY1" fmla="*/ 5501 h 10000"/>
                <a:gd name="connsiteX2" fmla="*/ 0 w 10000"/>
                <a:gd name="connsiteY2" fmla="*/ 10000 h 10000"/>
                <a:gd name="connsiteX3" fmla="*/ 9988 w 10000"/>
                <a:gd name="connsiteY3" fmla="*/ 8736 h 10000"/>
                <a:gd name="connsiteX4" fmla="*/ 10000 w 10000"/>
                <a:gd name="connsiteY4" fmla="*/ 2243 h 10000"/>
                <a:gd name="connsiteX5" fmla="*/ 4202 w 10000"/>
                <a:gd name="connsiteY5" fmla="*/ 0 h 10000"/>
                <a:gd name="connsiteX0" fmla="*/ 2362 w 8160"/>
                <a:gd name="connsiteY0" fmla="*/ 0 h 8736"/>
                <a:gd name="connsiteX1" fmla="*/ 0 w 8160"/>
                <a:gd name="connsiteY1" fmla="*/ 5501 h 8736"/>
                <a:gd name="connsiteX2" fmla="*/ 8148 w 8160"/>
                <a:gd name="connsiteY2" fmla="*/ 8736 h 8736"/>
                <a:gd name="connsiteX3" fmla="*/ 8160 w 8160"/>
                <a:gd name="connsiteY3" fmla="*/ 2243 h 8736"/>
                <a:gd name="connsiteX4" fmla="*/ 2362 w 8160"/>
                <a:gd name="connsiteY4" fmla="*/ 0 h 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0" h="8736">
                  <a:moveTo>
                    <a:pt x="2362" y="0"/>
                  </a:moveTo>
                  <a:lnTo>
                    <a:pt x="0" y="5501"/>
                  </a:lnTo>
                  <a:lnTo>
                    <a:pt x="8148" y="8736"/>
                  </a:lnTo>
                  <a:cubicBezTo>
                    <a:pt x="8152" y="6572"/>
                    <a:pt x="8156" y="4407"/>
                    <a:pt x="8160" y="2243"/>
                  </a:cubicBezTo>
                  <a:lnTo>
                    <a:pt x="236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4827402" y="3467128"/>
              <a:ext cx="2527912" cy="501278"/>
            </a:xfrm>
            <a:custGeom>
              <a:avLst/>
              <a:gdLst>
                <a:gd name="T0" fmla="*/ 999 w 1997"/>
                <a:gd name="T1" fmla="*/ 0 h 396"/>
                <a:gd name="T2" fmla="*/ 0 w 1997"/>
                <a:gd name="T3" fmla="*/ 199 h 396"/>
                <a:gd name="T4" fmla="*/ 999 w 1997"/>
                <a:gd name="T5" fmla="*/ 396 h 396"/>
                <a:gd name="T6" fmla="*/ 1997 w 1997"/>
                <a:gd name="T7" fmla="*/ 199 h 396"/>
                <a:gd name="T8" fmla="*/ 999 w 1997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7" h="396">
                  <a:moveTo>
                    <a:pt x="999" y="0"/>
                  </a:moveTo>
                  <a:lnTo>
                    <a:pt x="0" y="199"/>
                  </a:lnTo>
                  <a:lnTo>
                    <a:pt x="999" y="396"/>
                  </a:lnTo>
                  <a:lnTo>
                    <a:pt x="1997" y="199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 flipH="1">
              <a:off x="6091991" y="3719032"/>
              <a:ext cx="1779751" cy="970960"/>
            </a:xfrm>
            <a:custGeom>
              <a:avLst/>
              <a:gdLst>
                <a:gd name="T0" fmla="*/ 724 w 1723"/>
                <a:gd name="T1" fmla="*/ 0 h 1221"/>
                <a:gd name="T2" fmla="*/ 0 w 1723"/>
                <a:gd name="T3" fmla="*/ 878 h 1221"/>
                <a:gd name="T4" fmla="*/ 1723 w 1723"/>
                <a:gd name="T5" fmla="*/ 1221 h 1221"/>
                <a:gd name="T6" fmla="*/ 1723 w 1723"/>
                <a:gd name="T7" fmla="*/ 197 h 1221"/>
                <a:gd name="T8" fmla="*/ 724 w 1723"/>
                <a:gd name="T9" fmla="*/ 0 h 1221"/>
                <a:gd name="connsiteX0" fmla="*/ 4202 w 10000"/>
                <a:gd name="connsiteY0" fmla="*/ 0 h 10000"/>
                <a:gd name="connsiteX1" fmla="*/ 0 w 10000"/>
                <a:gd name="connsiteY1" fmla="*/ 7191 h 10000"/>
                <a:gd name="connsiteX2" fmla="*/ 10000 w 10000"/>
                <a:gd name="connsiteY2" fmla="*/ 10000 h 10000"/>
                <a:gd name="connsiteX3" fmla="*/ 9988 w 10000"/>
                <a:gd name="connsiteY3" fmla="*/ 6282 h 10000"/>
                <a:gd name="connsiteX4" fmla="*/ 10000 w 10000"/>
                <a:gd name="connsiteY4" fmla="*/ 1613 h 10000"/>
                <a:gd name="connsiteX5" fmla="*/ 4202 w 10000"/>
                <a:gd name="connsiteY5" fmla="*/ 0 h 10000"/>
                <a:gd name="connsiteX0" fmla="*/ 4202 w 10000"/>
                <a:gd name="connsiteY0" fmla="*/ 0 h 7191"/>
                <a:gd name="connsiteX1" fmla="*/ 0 w 10000"/>
                <a:gd name="connsiteY1" fmla="*/ 7191 h 7191"/>
                <a:gd name="connsiteX2" fmla="*/ 9988 w 10000"/>
                <a:gd name="connsiteY2" fmla="*/ 6282 h 7191"/>
                <a:gd name="connsiteX3" fmla="*/ 10000 w 10000"/>
                <a:gd name="connsiteY3" fmla="*/ 1613 h 7191"/>
                <a:gd name="connsiteX4" fmla="*/ 4202 w 10000"/>
                <a:gd name="connsiteY4" fmla="*/ 0 h 7191"/>
                <a:gd name="connsiteX0" fmla="*/ 4202 w 10000"/>
                <a:gd name="connsiteY0" fmla="*/ 0 h 10000"/>
                <a:gd name="connsiteX1" fmla="*/ 1840 w 10000"/>
                <a:gd name="connsiteY1" fmla="*/ 5501 h 10000"/>
                <a:gd name="connsiteX2" fmla="*/ 0 w 10000"/>
                <a:gd name="connsiteY2" fmla="*/ 10000 h 10000"/>
                <a:gd name="connsiteX3" fmla="*/ 9988 w 10000"/>
                <a:gd name="connsiteY3" fmla="*/ 8736 h 10000"/>
                <a:gd name="connsiteX4" fmla="*/ 10000 w 10000"/>
                <a:gd name="connsiteY4" fmla="*/ 2243 h 10000"/>
                <a:gd name="connsiteX5" fmla="*/ 4202 w 10000"/>
                <a:gd name="connsiteY5" fmla="*/ 0 h 10000"/>
                <a:gd name="connsiteX0" fmla="*/ 2362 w 8160"/>
                <a:gd name="connsiteY0" fmla="*/ 0 h 8736"/>
                <a:gd name="connsiteX1" fmla="*/ 0 w 8160"/>
                <a:gd name="connsiteY1" fmla="*/ 5501 h 8736"/>
                <a:gd name="connsiteX2" fmla="*/ 8148 w 8160"/>
                <a:gd name="connsiteY2" fmla="*/ 8736 h 8736"/>
                <a:gd name="connsiteX3" fmla="*/ 8160 w 8160"/>
                <a:gd name="connsiteY3" fmla="*/ 2243 h 8736"/>
                <a:gd name="connsiteX4" fmla="*/ 2362 w 8160"/>
                <a:gd name="connsiteY4" fmla="*/ 0 h 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0" h="8736">
                  <a:moveTo>
                    <a:pt x="2362" y="0"/>
                  </a:moveTo>
                  <a:lnTo>
                    <a:pt x="0" y="5501"/>
                  </a:lnTo>
                  <a:lnTo>
                    <a:pt x="8148" y="8736"/>
                  </a:lnTo>
                  <a:cubicBezTo>
                    <a:pt x="8152" y="6572"/>
                    <a:pt x="8156" y="4407"/>
                    <a:pt x="8160" y="2243"/>
                  </a:cubicBezTo>
                  <a:lnTo>
                    <a:pt x="2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591129" y="4777264"/>
            <a:ext cx="4986587" cy="2743285"/>
            <a:chOff x="4892390" y="2894962"/>
            <a:chExt cx="2407228" cy="994962"/>
          </a:xfrm>
        </p:grpSpPr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892390" y="3034206"/>
              <a:ext cx="1208891" cy="855718"/>
            </a:xfrm>
            <a:custGeom>
              <a:avLst/>
              <a:gdLst>
                <a:gd name="T0" fmla="*/ 401 w 955"/>
                <a:gd name="T1" fmla="*/ 0 h 676"/>
                <a:gd name="T2" fmla="*/ 0 w 955"/>
                <a:gd name="T3" fmla="*/ 488 h 676"/>
                <a:gd name="T4" fmla="*/ 955 w 955"/>
                <a:gd name="T5" fmla="*/ 676 h 676"/>
                <a:gd name="T6" fmla="*/ 955 w 955"/>
                <a:gd name="T7" fmla="*/ 111 h 676"/>
                <a:gd name="T8" fmla="*/ 401 w 955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676">
                  <a:moveTo>
                    <a:pt x="401" y="0"/>
                  </a:moveTo>
                  <a:lnTo>
                    <a:pt x="0" y="488"/>
                  </a:lnTo>
                  <a:lnTo>
                    <a:pt x="955" y="676"/>
                  </a:lnTo>
                  <a:lnTo>
                    <a:pt x="955" y="11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6091993" y="3034206"/>
              <a:ext cx="1207625" cy="855718"/>
            </a:xfrm>
            <a:custGeom>
              <a:avLst/>
              <a:gdLst>
                <a:gd name="T0" fmla="*/ 553 w 954"/>
                <a:gd name="T1" fmla="*/ 0 h 676"/>
                <a:gd name="T2" fmla="*/ 954 w 954"/>
                <a:gd name="T3" fmla="*/ 488 h 676"/>
                <a:gd name="T4" fmla="*/ 0 w 954"/>
                <a:gd name="T5" fmla="*/ 676 h 676"/>
                <a:gd name="T6" fmla="*/ 0 w 954"/>
                <a:gd name="T7" fmla="*/ 111 h 676"/>
                <a:gd name="T8" fmla="*/ 553 w 954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676">
                  <a:moveTo>
                    <a:pt x="553" y="0"/>
                  </a:moveTo>
                  <a:lnTo>
                    <a:pt x="954" y="488"/>
                  </a:lnTo>
                  <a:lnTo>
                    <a:pt x="0" y="676"/>
                  </a:lnTo>
                  <a:lnTo>
                    <a:pt x="0" y="111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5390709" y="2894962"/>
              <a:ext cx="1401301" cy="279754"/>
            </a:xfrm>
            <a:custGeom>
              <a:avLst/>
              <a:gdLst>
                <a:gd name="T0" fmla="*/ 554 w 1107"/>
                <a:gd name="T1" fmla="*/ 0 h 221"/>
                <a:gd name="T2" fmla="*/ 0 w 1107"/>
                <a:gd name="T3" fmla="*/ 110 h 221"/>
                <a:gd name="T4" fmla="*/ 554 w 1107"/>
                <a:gd name="T5" fmla="*/ 221 h 221"/>
                <a:gd name="T6" fmla="*/ 1107 w 1107"/>
                <a:gd name="T7" fmla="*/ 110 h 221"/>
                <a:gd name="T8" fmla="*/ 554 w 1107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7" h="221">
                  <a:moveTo>
                    <a:pt x="554" y="0"/>
                  </a:moveTo>
                  <a:lnTo>
                    <a:pt x="0" y="110"/>
                  </a:lnTo>
                  <a:lnTo>
                    <a:pt x="554" y="221"/>
                  </a:lnTo>
                  <a:lnTo>
                    <a:pt x="1107" y="11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71126" y="2643665"/>
            <a:ext cx="2626587" cy="2498969"/>
            <a:chOff x="5462023" y="2201323"/>
            <a:chExt cx="1267960" cy="906352"/>
          </a:xfrm>
        </p:grpSpPr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6091992" y="2201323"/>
              <a:ext cx="637991" cy="906352"/>
            </a:xfrm>
            <a:custGeom>
              <a:avLst/>
              <a:gdLst>
                <a:gd name="T0" fmla="*/ 0 w 504"/>
                <a:gd name="T1" fmla="*/ 0 h 716"/>
                <a:gd name="T2" fmla="*/ 0 w 504"/>
                <a:gd name="T3" fmla="*/ 716 h 716"/>
                <a:gd name="T4" fmla="*/ 504 w 504"/>
                <a:gd name="T5" fmla="*/ 614 h 716"/>
                <a:gd name="T6" fmla="*/ 0 w 504"/>
                <a:gd name="T7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716">
                  <a:moveTo>
                    <a:pt x="0" y="0"/>
                  </a:moveTo>
                  <a:lnTo>
                    <a:pt x="0" y="716"/>
                  </a:lnTo>
                  <a:lnTo>
                    <a:pt x="504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5462023" y="2201323"/>
              <a:ext cx="639256" cy="906352"/>
            </a:xfrm>
            <a:custGeom>
              <a:avLst/>
              <a:gdLst>
                <a:gd name="T0" fmla="*/ 505 w 505"/>
                <a:gd name="T1" fmla="*/ 0 h 716"/>
                <a:gd name="T2" fmla="*/ 505 w 505"/>
                <a:gd name="T3" fmla="*/ 716 h 716"/>
                <a:gd name="T4" fmla="*/ 0 w 505"/>
                <a:gd name="T5" fmla="*/ 614 h 716"/>
                <a:gd name="T6" fmla="*/ 505 w 505"/>
                <a:gd name="T7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5" h="716">
                  <a:moveTo>
                    <a:pt x="505" y="0"/>
                  </a:moveTo>
                  <a:lnTo>
                    <a:pt x="505" y="716"/>
                  </a:lnTo>
                  <a:lnTo>
                    <a:pt x="0" y="61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9" name="Elbow Connector 58"/>
          <p:cNvCxnSpPr>
            <a:cxnSpLocks/>
            <a:stCxn id="63" idx="3"/>
          </p:cNvCxnSpPr>
          <p:nvPr/>
        </p:nvCxnSpPr>
        <p:spPr>
          <a:xfrm flipV="1">
            <a:off x="6466733" y="3791024"/>
            <a:ext cx="4501362" cy="1159692"/>
          </a:xfrm>
          <a:prstGeom prst="bentConnector3">
            <a:avLst/>
          </a:prstGeom>
          <a:ln w="57150" cmpd="sng"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cxnSpLocks/>
            <a:stCxn id="65" idx="1"/>
          </p:cNvCxnSpPr>
          <p:nvPr/>
        </p:nvCxnSpPr>
        <p:spPr>
          <a:xfrm rot="10800000" flipV="1">
            <a:off x="14162317" y="4950716"/>
            <a:ext cx="3876707" cy="995610"/>
          </a:xfrm>
          <a:prstGeom prst="bentConnector3">
            <a:avLst/>
          </a:prstGeom>
          <a:ln w="57150" cmpd="sng"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>
            <a:off x="15355334" y="7914988"/>
            <a:ext cx="2683695" cy="2674158"/>
          </a:xfrm>
          <a:prstGeom prst="bentConnector3">
            <a:avLst>
              <a:gd name="adj1" fmla="val 27773"/>
            </a:avLst>
          </a:prstGeom>
          <a:ln w="5715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flipV="1">
            <a:off x="6466732" y="9410206"/>
            <a:ext cx="1576538" cy="1074165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6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C26C1D6E-F2C6-4CAA-82D9-49C4E568592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85450" y="560440"/>
            <a:ext cx="23606937" cy="12954185"/>
          </a:xfrm>
        </p:spPr>
      </p:pic>
    </p:spTree>
    <p:extLst>
      <p:ext uri="{BB962C8B-B14F-4D97-AF65-F5344CB8AC3E}">
        <p14:creationId xmlns:p14="http://schemas.microsoft.com/office/powerpoint/2010/main" val="208238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Założenia systemu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Analiza SWOT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135165" y="4882473"/>
            <a:ext cx="6616983" cy="0"/>
          </a:xfrm>
          <a:prstGeom prst="line">
            <a:avLst/>
          </a:prstGeom>
          <a:ln w="5715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74487" y="6696639"/>
            <a:ext cx="6177660" cy="0"/>
          </a:xfrm>
          <a:prstGeom prst="line">
            <a:avLst/>
          </a:prstGeom>
          <a:ln w="5715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135165" y="8510805"/>
            <a:ext cx="6616983" cy="0"/>
          </a:xfrm>
          <a:prstGeom prst="line">
            <a:avLst/>
          </a:prstGeom>
          <a:ln w="57150" cmpd="sng">
            <a:solidFill>
              <a:schemeClr val="accent3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2" idx="5"/>
          </p:cNvCxnSpPr>
          <p:nvPr/>
        </p:nvCxnSpPr>
        <p:spPr>
          <a:xfrm>
            <a:off x="7219025" y="10264622"/>
            <a:ext cx="7533122" cy="60349"/>
          </a:xfrm>
          <a:prstGeom prst="line">
            <a:avLst/>
          </a:prstGeom>
          <a:ln w="57150" cmpd="sng">
            <a:solidFill>
              <a:schemeClr val="accent5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그룹 50"/>
          <p:cNvGrpSpPr/>
          <p:nvPr/>
        </p:nvGrpSpPr>
        <p:grpSpPr>
          <a:xfrm>
            <a:off x="6312230" y="6108073"/>
            <a:ext cx="4279638" cy="4009429"/>
            <a:chOff x="5708365" y="2124044"/>
            <a:chExt cx="1249407" cy="124718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 6"/>
            <p:cNvSpPr>
              <a:spLocks/>
            </p:cNvSpPr>
            <p:nvPr/>
          </p:nvSpPr>
          <p:spPr bwMode="auto">
            <a:xfrm rot="18900000">
              <a:off x="5708365" y="2124044"/>
              <a:ext cx="1249407" cy="1247184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10" name="TextBox 9"/>
            <p:cNvSpPr txBox="1">
              <a:spLocks/>
            </p:cNvSpPr>
            <p:nvPr/>
          </p:nvSpPr>
          <p:spPr>
            <a:xfrm>
              <a:off x="5815803" y="2490909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10000" dirty="0">
                  <a:solidFill>
                    <a:srgbClr val="FFFFFF"/>
                  </a:solidFill>
                  <a:latin typeface="Lato Black"/>
                  <a:cs typeface="Lato Black"/>
                </a:rPr>
                <a:t>O</a:t>
              </a:r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</p:grpSp>
      <p:grpSp>
        <p:nvGrpSpPr>
          <p:cNvPr id="11" name="그룹 51"/>
          <p:cNvGrpSpPr/>
          <p:nvPr/>
        </p:nvGrpSpPr>
        <p:grpSpPr>
          <a:xfrm>
            <a:off x="3263747" y="7724471"/>
            <a:ext cx="4272023" cy="4009429"/>
            <a:chOff x="4807148" y="2590929"/>
            <a:chExt cx="1247184" cy="124718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8900000">
              <a:off x="4807148" y="2590929"/>
              <a:ext cx="1247184" cy="1247184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13" name="TextBox 12"/>
            <p:cNvSpPr txBox="1">
              <a:spLocks/>
            </p:cNvSpPr>
            <p:nvPr/>
          </p:nvSpPr>
          <p:spPr>
            <a:xfrm>
              <a:off x="4961175" y="2960128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10000" dirty="0">
                  <a:solidFill>
                    <a:srgbClr val="FFFFFF"/>
                  </a:solidFill>
                  <a:latin typeface="Lato Black"/>
                  <a:cs typeface="Lato Black"/>
                </a:rPr>
                <a:t>T</a:t>
              </a:r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</p:grpSp>
      <p:grpSp>
        <p:nvGrpSpPr>
          <p:cNvPr id="14" name="그룹 52"/>
          <p:cNvGrpSpPr/>
          <p:nvPr/>
        </p:nvGrpSpPr>
        <p:grpSpPr>
          <a:xfrm>
            <a:off x="4873444" y="3166271"/>
            <a:ext cx="4272023" cy="4009429"/>
            <a:chOff x="5243378" y="1220931"/>
            <a:chExt cx="1247184" cy="124718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 rot="18900000">
              <a:off x="5243378" y="1220931"/>
              <a:ext cx="1247184" cy="1247184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16" name="TextBox 15"/>
            <p:cNvSpPr txBox="1">
              <a:spLocks/>
            </p:cNvSpPr>
            <p:nvPr/>
          </p:nvSpPr>
          <p:spPr>
            <a:xfrm>
              <a:off x="5274200" y="1623565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10000" dirty="0">
                  <a:solidFill>
                    <a:srgbClr val="FFFFFF"/>
                  </a:solidFill>
                  <a:latin typeface="Lato Black"/>
                  <a:cs typeface="Lato Black"/>
                </a:rPr>
                <a:t>S</a:t>
              </a:r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</p:grpSp>
      <p:grpSp>
        <p:nvGrpSpPr>
          <p:cNvPr id="17" name="그룹 32"/>
          <p:cNvGrpSpPr/>
          <p:nvPr/>
        </p:nvGrpSpPr>
        <p:grpSpPr>
          <a:xfrm>
            <a:off x="1821157" y="4782663"/>
            <a:ext cx="4272023" cy="4009429"/>
            <a:chOff x="4341050" y="1687814"/>
            <a:chExt cx="1247184" cy="124718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 rot="18900000">
              <a:off x="4341050" y="1687814"/>
              <a:ext cx="1247184" cy="1247184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4400396" y="2099557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10000" dirty="0">
                  <a:solidFill>
                    <a:srgbClr val="FFFFFF"/>
                  </a:solidFill>
                  <a:latin typeface="Lato Black"/>
                  <a:cs typeface="Lato Black"/>
                </a:rPr>
                <a:t>W</a:t>
              </a:r>
              <a:endParaRPr lang="ko-KR" altLang="en-US" sz="10000" dirty="0">
                <a:solidFill>
                  <a:srgbClr val="FFFFFF"/>
                </a:solidFill>
                <a:latin typeface="Lato Black"/>
                <a:cs typeface="Lato Black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537514" y="4051983"/>
            <a:ext cx="6431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 Regular"/>
                <a:cs typeface="Lato Regular"/>
              </a:rPr>
              <a:t>Zapotrzebowanie na certyfikaty dla grupy średnich i małych firm nie związanych z sieciami handlowymi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2453" y="3877210"/>
            <a:ext cx="895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>
                <a:solidFill>
                  <a:schemeClr val="accent1"/>
                </a:solidFill>
                <a:latin typeface="Lato Black"/>
                <a:cs typeface="Lato Black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37517" y="5872912"/>
            <a:ext cx="6431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 Regular"/>
                <a:cs typeface="Lato Regular"/>
              </a:rPr>
              <a:t>Mała rozpoznawalność na rynku certyfikatów oraz duża konkurencja ze strony innych systemów lub standardów</a:t>
            </a:r>
            <a:endParaRPr lang="en-US" sz="2400" b="1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endParaRPr lang="en-US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04911" y="5698139"/>
            <a:ext cx="15568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>
                <a:solidFill>
                  <a:schemeClr val="accent2"/>
                </a:solidFill>
                <a:latin typeface="Lato Black"/>
                <a:cs typeface="Lato Black"/>
              </a:rPr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537517" y="7693842"/>
            <a:ext cx="6431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 Regular"/>
                <a:cs typeface="Lato Regular"/>
              </a:rPr>
              <a:t>Wyróżnienie produktów i usług w grupie producentów, firm świadczących usługi oraz w obszarze </a:t>
            </a:r>
            <a:r>
              <a:rPr lang="pl-PL" sz="2400" dirty="0" err="1">
                <a:latin typeface="Lato Regular"/>
                <a:cs typeface="Lato Regular"/>
              </a:rPr>
              <a:t>HoReCa</a:t>
            </a:r>
            <a:endParaRPr lang="en-US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41434" y="7519069"/>
            <a:ext cx="12291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>
                <a:solidFill>
                  <a:schemeClr val="accent3"/>
                </a:solidFill>
                <a:latin typeface="Lato Black"/>
                <a:cs typeface="Lato Black"/>
              </a:rPr>
              <a:t>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537514" y="9514769"/>
            <a:ext cx="64313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 Regular"/>
                <a:cs typeface="Lato Regular"/>
              </a:rPr>
              <a:t>Przedsiębiorstwo zainteresowane certyfikacją  systemu zobowiązane jest do wdrożenia  wymagań określonych w przewodnikach</a:t>
            </a:r>
            <a:endParaRPr lang="en-US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189134" y="9339996"/>
            <a:ext cx="9656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>
                <a:solidFill>
                  <a:schemeClr val="accent5"/>
                </a:solidFill>
                <a:latin typeface="Lato Black"/>
                <a:cs typeface="Lato Black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162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Założenia systemu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Podstawy systemu HACCP+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Katalog wymagań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/>
              <a:t>PODSTAWY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Wymagania systemowe związane z systemem zarządzania jakością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pl-PL" dirty="0"/>
              <a:t>Przepisy prawa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pl-PL" dirty="0"/>
              <a:t>PODSTAWY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Potwierdzenie wymagań prawnych poprzez samoocenę przedsiębiorstwa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pl-PL" dirty="0"/>
              <a:t>GHP / GMP i inne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l-PL" dirty="0"/>
              <a:t>PODSTAWY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Katalog wymagań programu warunków wstępnych, które muszą być zweryfikowane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pl-PL" dirty="0"/>
              <a:t>Katalogi branżowe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pl-PL" dirty="0"/>
              <a:t>Opcjonalne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Wymagania określone dla poszczególnych zakresów działalności przedsiębiorstwa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pl-PL" dirty="0"/>
              <a:t>Moduły dodatkowe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pl-PL" dirty="0"/>
              <a:t>Opcjonalne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Moduły specyficzne dla poszczególnych zakresów tj. bez GMO, itp..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Symbol zastępczy obrazu 51">
            <a:extLst>
              <a:ext uri="{FF2B5EF4-FFF2-40B4-BE49-F238E27FC236}">
                <a16:creationId xmlns:a16="http://schemas.microsoft.com/office/drawing/2014/main" id="{D4471848-5FB1-4513-98B7-5A9B003FFAD3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/>
          <a:srcRect l="15374" r="15374"/>
          <a:stretch>
            <a:fillRect/>
          </a:stretch>
        </p:blipFill>
        <p:spPr/>
      </p:pic>
      <p:pic>
        <p:nvPicPr>
          <p:cNvPr id="58" name="Symbol zastępczy obrazu 57">
            <a:extLst>
              <a:ext uri="{FF2B5EF4-FFF2-40B4-BE49-F238E27FC236}">
                <a16:creationId xmlns:a16="http://schemas.microsoft.com/office/drawing/2014/main" id="{0A3D2841-8D18-469A-823F-0CA7A0E88F2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/>
          <a:srcRect l="27147" r="27147"/>
          <a:stretch>
            <a:fillRect/>
          </a:stretch>
        </p:blipFill>
        <p:spPr/>
      </p:pic>
      <p:pic>
        <p:nvPicPr>
          <p:cNvPr id="60" name="Symbol zastępczy obrazu 59">
            <a:extLst>
              <a:ext uri="{FF2B5EF4-FFF2-40B4-BE49-F238E27FC236}">
                <a16:creationId xmlns:a16="http://schemas.microsoft.com/office/drawing/2014/main" id="{26763D5C-3751-4116-A734-CC45C9392AD7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4"/>
          <a:srcRect l="30576" r="30576"/>
          <a:stretch>
            <a:fillRect/>
          </a:stretch>
        </p:blipFill>
        <p:spPr/>
      </p:pic>
      <p:pic>
        <p:nvPicPr>
          <p:cNvPr id="66" name="Symbol zastępczy obrazu 65">
            <a:extLst>
              <a:ext uri="{FF2B5EF4-FFF2-40B4-BE49-F238E27FC236}">
                <a16:creationId xmlns:a16="http://schemas.microsoft.com/office/drawing/2014/main" id="{E399910E-330C-4C41-9BFB-3AAC8D3EC3E6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5"/>
          <a:srcRect l="26916" r="26916"/>
          <a:stretch>
            <a:fillRect/>
          </a:stretch>
        </p:blipFill>
        <p:spPr/>
      </p:pic>
      <p:pic>
        <p:nvPicPr>
          <p:cNvPr id="70" name="Symbol zastępczy obrazu 69">
            <a:extLst>
              <a:ext uri="{FF2B5EF4-FFF2-40B4-BE49-F238E27FC236}">
                <a16:creationId xmlns:a16="http://schemas.microsoft.com/office/drawing/2014/main" id="{3276958E-FF4E-4AA9-B035-49D4CC21E8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l="13371" r="13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297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Założenia systemu HACCP+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Podstawy systemu HACCP+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Wymagania określone w pierwszych trzech obszarach muszą być wdrożone kompleksowo. Nie dopuszcza się odstępstw od tych wymogów, chyba że zostanie to określone i udokumentowane prawnie. Niektóre z wymagań podstawowych mogą zostać wyłączone na podstawie zakresu działalności przedsiębiorstwa.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Wyłączenia wymogów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Przedsiębiorstwo może jednak dokonać przeglądu możliwości stosowania  wymagań ze względu na wielkość i złożoność organizacji, przyjęty model zarządzania, zakres działań organizacji i charakter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ryzyk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i szans jakie napotyka oraz zdecydować, że wymaganie nie ma zastosowania, ale tylko wtedy, jeśli jej decyzja nie będzie wpływała na zdolność lub odpowiedzialność organizacji do zapewnienia zgodności jej wyrobów i usług oraz zwiększania zadowolenia klientów.</a:t>
            </a:r>
          </a:p>
          <a:p>
            <a:br>
              <a:rPr lang="pl-PL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36915" y="4702328"/>
            <a:ext cx="10048076" cy="628562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360000" bIns="93600" rtlCol="0" anchor="ctr"/>
          <a:lstStyle/>
          <a:p>
            <a:pPr algn="r"/>
            <a:r>
              <a:rPr lang="pl-PL" sz="3000" dirty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100%</a:t>
            </a:r>
            <a:endParaRPr lang="en-US" sz="30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6918" y="4702325"/>
            <a:ext cx="8200631" cy="628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93600" rIns="144000" bIns="93600" rtlCol="0" anchor="ctr"/>
          <a:lstStyle/>
          <a:p>
            <a:pPr>
              <a:spcBef>
                <a:spcPts val="50"/>
              </a:spcBef>
            </a:pPr>
            <a:r>
              <a:rPr lang="pl-PL" sz="2800" dirty="0">
                <a:latin typeface="Lato Regular"/>
                <a:ea typeface="Open Sans" panose="020B0606030504020204" pitchFamily="34" charset="0"/>
                <a:cs typeface="Lato Regular"/>
              </a:rPr>
              <a:t>Katalog wymagań podstawowych</a:t>
            </a:r>
            <a:endParaRPr lang="en-US" sz="28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6915" y="5787893"/>
            <a:ext cx="10048076" cy="628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360000" bIns="93600" rtlCol="0" anchor="ctr"/>
          <a:lstStyle/>
          <a:p>
            <a:pPr algn="r"/>
            <a:r>
              <a:rPr lang="pl-PL" sz="3000" dirty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100%</a:t>
            </a:r>
            <a:endParaRPr lang="en-US" sz="30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6920" y="5787890"/>
            <a:ext cx="8200629" cy="628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93600" rIns="144000" bIns="93600" rtlCol="0" anchor="ctr"/>
          <a:lstStyle/>
          <a:p>
            <a:pPr>
              <a:spcBef>
                <a:spcPts val="50"/>
              </a:spcBef>
            </a:pPr>
            <a:r>
              <a:rPr lang="pl-PL" sz="2800" dirty="0">
                <a:latin typeface="Lato Regular"/>
                <a:ea typeface="Open Sans" panose="020B0606030504020204" pitchFamily="34" charset="0"/>
                <a:cs typeface="Lato Regular"/>
              </a:rPr>
              <a:t>Wymagania prawne</a:t>
            </a:r>
            <a:endParaRPr lang="en-US" sz="28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918" y="6873459"/>
            <a:ext cx="10048073" cy="6285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360000" bIns="93600" rtlCol="0" anchor="ctr"/>
          <a:lstStyle/>
          <a:p>
            <a:pPr algn="r"/>
            <a:r>
              <a:rPr lang="pl-PL" sz="3000" dirty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10</a:t>
            </a:r>
            <a:r>
              <a:rPr lang="en-US" sz="3000" dirty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6921" y="6873456"/>
            <a:ext cx="8200627" cy="628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93600" rIns="144000" bIns="93600" rtlCol="0" anchor="ctr"/>
          <a:lstStyle/>
          <a:p>
            <a:pPr>
              <a:spcBef>
                <a:spcPts val="50"/>
              </a:spcBef>
            </a:pPr>
            <a:r>
              <a:rPr lang="pl-PL" sz="2800" dirty="0">
                <a:latin typeface="Lato Regular"/>
                <a:ea typeface="Open Sans" panose="020B0606030504020204" pitchFamily="34" charset="0"/>
                <a:cs typeface="Lato Regular"/>
              </a:rPr>
              <a:t>Programy wstępne</a:t>
            </a:r>
            <a:endParaRPr lang="en-US" sz="28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6918" y="7959024"/>
            <a:ext cx="10048073" cy="628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360000" bIns="93600" rtlCol="0" anchor="ctr"/>
          <a:lstStyle/>
          <a:p>
            <a:pPr algn="r"/>
            <a:r>
              <a:rPr lang="pl-PL" sz="3000" dirty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wg zakresów 100%</a:t>
            </a:r>
            <a:endParaRPr lang="en-US" sz="30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6921" y="7959021"/>
            <a:ext cx="4900455" cy="628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93600" rIns="144000" bIns="93600" rtlCol="0" anchor="ctr"/>
          <a:lstStyle/>
          <a:p>
            <a:pPr>
              <a:spcBef>
                <a:spcPts val="50"/>
              </a:spcBef>
            </a:pPr>
            <a:r>
              <a:rPr lang="pl-PL" sz="2800" dirty="0">
                <a:latin typeface="Lato Regular"/>
                <a:ea typeface="Open Sans" panose="020B0606030504020204" pitchFamily="34" charset="0"/>
                <a:cs typeface="Lato Regular"/>
              </a:rPr>
              <a:t>Wymagania branżowe</a:t>
            </a:r>
            <a:endParaRPr lang="en-US" sz="28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6918" y="9044584"/>
            <a:ext cx="10048073" cy="6285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360000" bIns="93600" rtlCol="0" anchor="ctr"/>
          <a:lstStyle/>
          <a:p>
            <a:pPr algn="r"/>
            <a:r>
              <a:rPr lang="pl-PL" sz="3000" dirty="0">
                <a:solidFill>
                  <a:schemeClr val="bg1"/>
                </a:solidFill>
                <a:latin typeface="Lato Black"/>
                <a:ea typeface="Open Sans" panose="020B0606030504020204" pitchFamily="34" charset="0"/>
                <a:cs typeface="Lato Black"/>
              </a:rPr>
              <a:t>wg potrzeb 100%</a:t>
            </a:r>
            <a:endParaRPr lang="en-US" sz="3000" dirty="0">
              <a:solidFill>
                <a:schemeClr val="bg1"/>
              </a:solidFill>
              <a:latin typeface="Lato Black"/>
              <a:ea typeface="Open Sans" panose="020B0606030504020204" pitchFamily="34" charset="0"/>
              <a:cs typeface="Lato Blac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6918" y="9044581"/>
            <a:ext cx="4900458" cy="628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93600" rIns="144000" bIns="93600" rtlCol="0" anchor="ctr"/>
          <a:lstStyle/>
          <a:p>
            <a:pPr>
              <a:spcBef>
                <a:spcPts val="50"/>
              </a:spcBef>
            </a:pPr>
            <a:r>
              <a:rPr lang="pl-PL" sz="2800" dirty="0">
                <a:latin typeface="Lato Regular"/>
                <a:ea typeface="Open Sans" panose="020B0606030504020204" pitchFamily="34" charset="0"/>
                <a:cs typeface="Lato Regular"/>
              </a:rPr>
              <a:t>Moduły dodatkowe</a:t>
            </a:r>
            <a:endParaRPr lang="en-US" sz="2800" dirty="0">
              <a:latin typeface="Lato Regular"/>
              <a:ea typeface="Open Sans" panose="020B0606030504020204" pitchFamily="34" charset="0"/>
              <a:cs typeface="Lato Regular"/>
            </a:endParaRP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1324DE93-6694-458D-92F3-C02C3E36565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9046" b="19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5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Master Pitch">
  <a:themeElements>
    <a:clrScheme name="Coloread 2">
      <a:dk1>
        <a:srgbClr val="A1A1A1"/>
      </a:dk1>
      <a:lt1>
        <a:sysClr val="window" lastClr="FFFFFF"/>
      </a:lt1>
      <a:dk2>
        <a:srgbClr val="999499"/>
      </a:dk2>
      <a:lt2>
        <a:srgbClr val="FFFFFF"/>
      </a:lt2>
      <a:accent1>
        <a:srgbClr val="226BAB"/>
      </a:accent1>
      <a:accent2>
        <a:srgbClr val="2E9273"/>
      </a:accent2>
      <a:accent3>
        <a:srgbClr val="83AC3F"/>
      </a:accent3>
      <a:accent4>
        <a:srgbClr val="EE852A"/>
      </a:accent4>
      <a:accent5>
        <a:srgbClr val="B02521"/>
      </a:accent5>
      <a:accent6>
        <a:srgbClr val="9069A1"/>
      </a:accent6>
      <a:hlink>
        <a:srgbClr val="F33B48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10000" dirty="0">
            <a:solidFill>
              <a:srgbClr val="FFFFFF"/>
            </a:solidFill>
            <a:latin typeface="Lato Black"/>
            <a:cs typeface="Lato Black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1696</Words>
  <Application>Microsoft Office PowerPoint</Application>
  <PresentationFormat>Custom</PresentationFormat>
  <Paragraphs>263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FontAwesome</vt:lpstr>
      <vt:lpstr>Lato</vt:lpstr>
      <vt:lpstr>Lato Black</vt:lpstr>
      <vt:lpstr>Lato Bold</vt:lpstr>
      <vt:lpstr>Lato Light</vt:lpstr>
      <vt:lpstr>Lato Regular</vt:lpstr>
      <vt:lpstr>Raleway Light</vt:lpstr>
      <vt:lpstr>Master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belevo.pl</Manager>
  <Company>Zacomic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HACCP Plus</dc:subject>
  <dc:creator>Olvin Rivera</dc:creator>
  <cp:keywords>haccp, sustainability, food, feed, farm to fork, water</cp:keywords>
  <dc:description>HACCP Plus, HACCP+</dc:description>
  <cp:lastModifiedBy>un</cp:lastModifiedBy>
  <cp:revision>664</cp:revision>
  <dcterms:created xsi:type="dcterms:W3CDTF">2015-06-05T17:51:08Z</dcterms:created>
  <dcterms:modified xsi:type="dcterms:W3CDTF">2022-02-20T18:34:50Z</dcterms:modified>
  <cp:category>haccp</cp:category>
  <cp:version>2</cp:version>
</cp:coreProperties>
</file>